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3" r:id="rId5"/>
    <p:sldMasterId id="214748369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y="5143500" cx="9144000"/>
  <p:notesSz cx="6858000" cy="9144000"/>
  <p:embeddedFontLst>
    <p:embeddedFont>
      <p:font typeface="Space Mono"/>
      <p:regular r:id="rId43"/>
      <p:bold r:id="rId44"/>
      <p:italic r:id="rId45"/>
      <p:boldItalic r:id="rId46"/>
    </p:embeddedFont>
    <p:embeddedFont>
      <p:font typeface="Mulish"/>
      <p:regular r:id="rId47"/>
      <p:bold r:id="rId48"/>
      <p:italic r:id="rId49"/>
      <p:boldItalic r:id="rId50"/>
    </p:embeddedFont>
    <p:embeddedFont>
      <p:font typeface="Proxima Nova"/>
      <p:regular r:id="rId51"/>
      <p:bold r:id="rId52"/>
      <p:italic r:id="rId53"/>
      <p:boldItalic r:id="rId54"/>
    </p:embeddedFont>
    <p:embeddedFont>
      <p:font typeface="Mulish SemiBold"/>
      <p:regular r:id="rId55"/>
      <p:bold r:id="rId56"/>
      <p:italic r:id="rId57"/>
      <p:boldItalic r:id="rId58"/>
    </p:embeddedFont>
    <p:embeddedFont>
      <p:font typeface="Josefin Sans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6DF5BE3-5548-439F-8E9A-09E7D9B3606D}">
  <a:tblStyle styleId="{96DF5BE3-5548-439F-8E9A-09E7D9B3606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2751BC51-7A46-4300-8D7E-7AD26C1AE167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font" Target="fonts/SpaceMono-bold.fntdata"/><Relationship Id="rId43" Type="http://schemas.openxmlformats.org/officeDocument/2006/relationships/font" Target="fonts/SpaceMono-regular.fntdata"/><Relationship Id="rId46" Type="http://schemas.openxmlformats.org/officeDocument/2006/relationships/font" Target="fonts/SpaceMono-boldItalic.fntdata"/><Relationship Id="rId45" Type="http://schemas.openxmlformats.org/officeDocument/2006/relationships/font" Target="fonts/SpaceMon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Mulish-bold.fntdata"/><Relationship Id="rId47" Type="http://schemas.openxmlformats.org/officeDocument/2006/relationships/font" Target="fonts/Mulish-regular.fntdata"/><Relationship Id="rId49" Type="http://schemas.openxmlformats.org/officeDocument/2006/relationships/font" Target="fonts/Mulish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JosefinSans-boldItalic.fntdata"/><Relationship Id="rId61" Type="http://schemas.openxmlformats.org/officeDocument/2006/relationships/font" Target="fonts/JosefinSans-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JosefinSans-bold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ProximaNova-regular.fntdata"/><Relationship Id="rId50" Type="http://schemas.openxmlformats.org/officeDocument/2006/relationships/font" Target="fonts/Mulish-boldItalic.fntdata"/><Relationship Id="rId53" Type="http://schemas.openxmlformats.org/officeDocument/2006/relationships/font" Target="fonts/ProximaNova-italic.fntdata"/><Relationship Id="rId52" Type="http://schemas.openxmlformats.org/officeDocument/2006/relationships/font" Target="fonts/ProximaNova-bold.fntdata"/><Relationship Id="rId11" Type="http://schemas.openxmlformats.org/officeDocument/2006/relationships/slide" Target="slides/slide4.xml"/><Relationship Id="rId55" Type="http://schemas.openxmlformats.org/officeDocument/2006/relationships/font" Target="fonts/MulishSemiBold-regular.fntdata"/><Relationship Id="rId10" Type="http://schemas.openxmlformats.org/officeDocument/2006/relationships/slide" Target="slides/slide3.xml"/><Relationship Id="rId54" Type="http://schemas.openxmlformats.org/officeDocument/2006/relationships/font" Target="fonts/ProximaNova-boldItalic.fntdata"/><Relationship Id="rId13" Type="http://schemas.openxmlformats.org/officeDocument/2006/relationships/slide" Target="slides/slide6.xml"/><Relationship Id="rId57" Type="http://schemas.openxmlformats.org/officeDocument/2006/relationships/font" Target="fonts/MulishSemiBold-italic.fntdata"/><Relationship Id="rId12" Type="http://schemas.openxmlformats.org/officeDocument/2006/relationships/slide" Target="slides/slide5.xml"/><Relationship Id="rId56" Type="http://schemas.openxmlformats.org/officeDocument/2006/relationships/font" Target="fonts/MulishSemiBold-bold.fntdata"/><Relationship Id="rId15" Type="http://schemas.openxmlformats.org/officeDocument/2006/relationships/slide" Target="slides/slide8.xml"/><Relationship Id="rId59" Type="http://schemas.openxmlformats.org/officeDocument/2006/relationships/font" Target="fonts/JosefinSans-regular.fntdata"/><Relationship Id="rId14" Type="http://schemas.openxmlformats.org/officeDocument/2006/relationships/slide" Target="slides/slide7.xml"/><Relationship Id="rId58" Type="http://schemas.openxmlformats.org/officeDocument/2006/relationships/font" Target="fonts/MulishSemiBold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e1bd32eb8d_2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1e1bd32eb8d_2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1e1bd32eb8d_2_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7" name="Google Shape;837;g1e1bd32eb8d_2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1e1bd32eb8d_2_8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2" name="Google Shape;922;g1e1bd32eb8d_2_8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1e1bd32eb8d_2_9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7" name="Google Shape;1007;g1e1bd32eb8d_2_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1e1bd32eb8d_2_10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2" name="Google Shape;1092;g1e1bd32eb8d_2_10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1e1bd32eb8d_2_1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7" name="Google Shape;1177;g1e1bd32eb8d_2_1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e1bd32eb8d_2_1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2" name="Google Shape;1262;g1e1bd32eb8d_2_1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1e1bd32eb8d_2_1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9" name="Google Shape;1339;g1e1bd32eb8d_2_1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1e1bd32eb8d_2_13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5" name="Google Shape;1425;g1e1bd32eb8d_2_1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g1e1bd32eb8d_2_1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0" name="Google Shape;1510;g1e1bd32eb8d_2_1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1e1bd32eb8d_2_1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5" name="Google Shape;1595;g1e1bd32eb8d_2_1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e1bd32eb8d_2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1e1bd32eb8d_2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1e1bd32eb8d_2_1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4" name="Google Shape;1604;g1e1bd32eb8d_2_1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g1e1bd32eb8d_2_1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6" name="Google Shape;1706;g1e1bd32eb8d_2_1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g1e1bd32eb8d_2_1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8" name="Google Shape;1728;g1e1bd32eb8d_2_1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1e1bd32eb8d_2_1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6" name="Google Shape;1736;g1e1bd32eb8d_2_1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e1bd32eb8d_2_1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7" name="Google Shape;1757;g1e1bd32eb8d_2_1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1e1bd32eb8d_2_1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5" name="Google Shape;1765;g1e1bd32eb8d_2_1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g1e1bd32eb8d_2_18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3" name="Google Shape;1783;g1e1bd32eb8d_2_1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g1e1bd32eb8d_2_18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1" name="Google Shape;1791;g1e1bd32eb8d_2_1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6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g1e1bd32eb8d_2_19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8" name="Google Shape;1898;g1e1bd32eb8d_2_1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g1e1bd32eb8d_0_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5" name="Google Shape;1955;g1e1bd32eb8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e1bd32eb8d_2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1e1bd32eb8d_2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4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g1e1bd32eb8d_2_2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6" name="Google Shape;2016;g1e1bd32eb8d_2_2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5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1e1bd32eb8d_0_3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7" name="Google Shape;2087;g1e1bd32eb8d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1e1bd32eb8d_2_2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3" name="Google Shape;2153;g1e1bd32eb8d_2_2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1e1bd32eb8d_2_24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4" name="Google Shape;2224;g1e1bd32eb8d_2_2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g1e1bd32eb8d_2_2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6" name="Google Shape;2296;g1e1bd32eb8d_2_2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5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g1e1bd32eb8d_2_2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7" name="Google Shape;2367;g1e1bd32eb8d_2_2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e1bd32eb8d_2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1e1bd32eb8d_2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e1bd32eb8d_2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g1e1bd32eb8d_2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e1bd32eb8d_2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1" name="Google Shape;601;g1e1bd32eb8d_2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e1bd32eb8d_2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" name="Google Shape;610;g1e1bd32eb8d_2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e1bd32eb8d_2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6" name="Google Shape;666;g1e1bd32eb8d_2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e1bd32eb8d_2_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1" name="Google Shape;751;g1e1bd32eb8d_2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711900" y="1770597"/>
            <a:ext cx="77202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0" sz="5500">
                <a:solidFill>
                  <a:schemeClr val="lt1"/>
                </a:solidFill>
                <a:latin typeface="Mulish SemiBold"/>
                <a:ea typeface="Mulish SemiBold"/>
                <a:cs typeface="Mulish SemiBold"/>
                <a:sym typeface="Mulish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1182850" y="3845150"/>
            <a:ext cx="32724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6" name="Google Shape;56;p14"/>
          <p:cNvSpPr/>
          <p:nvPr/>
        </p:nvSpPr>
        <p:spPr>
          <a:xfrm>
            <a:off x="1443900" y="3062450"/>
            <a:ext cx="6988200" cy="6993900"/>
          </a:xfrm>
          <a:prstGeom prst="ellipse">
            <a:avLst/>
          </a:prstGeom>
          <a:gradFill>
            <a:gsLst>
              <a:gs pos="0">
                <a:srgbClr val="FF9900">
                  <a:alpha val="32156"/>
                </a:srgbClr>
              </a:gs>
              <a:gs pos="27000">
                <a:srgbClr val="FF9900">
                  <a:alpha val="14901"/>
                </a:srgbClr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/>
          <p:nvPr/>
        </p:nvSpPr>
        <p:spPr>
          <a:xfrm>
            <a:off x="-157675" y="-5459600"/>
            <a:ext cx="6988200" cy="6993900"/>
          </a:xfrm>
          <a:prstGeom prst="ellipse">
            <a:avLst/>
          </a:prstGeom>
          <a:gradFill>
            <a:gsLst>
              <a:gs pos="0">
                <a:srgbClr val="FF9900">
                  <a:alpha val="32156"/>
                </a:srgbClr>
              </a:gs>
              <a:gs pos="27000">
                <a:srgbClr val="FF9900">
                  <a:alpha val="14901"/>
                </a:srgbClr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5"/>
          <p:cNvSpPr txBox="1"/>
          <p:nvPr>
            <p:ph type="title"/>
          </p:nvPr>
        </p:nvSpPr>
        <p:spPr>
          <a:xfrm>
            <a:off x="919057" y="1116089"/>
            <a:ext cx="1250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0" name="Google Shape;60;p15"/>
          <p:cNvSpPr txBox="1"/>
          <p:nvPr>
            <p:ph idx="1" type="subTitle"/>
          </p:nvPr>
        </p:nvSpPr>
        <p:spPr>
          <a:xfrm>
            <a:off x="919050" y="2249388"/>
            <a:ext cx="21426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2" type="title"/>
          </p:nvPr>
        </p:nvSpPr>
        <p:spPr>
          <a:xfrm>
            <a:off x="3531506" y="1116089"/>
            <a:ext cx="1250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2" name="Google Shape;62;p15"/>
          <p:cNvSpPr txBox="1"/>
          <p:nvPr>
            <p:ph idx="3" type="subTitle"/>
          </p:nvPr>
        </p:nvSpPr>
        <p:spPr>
          <a:xfrm>
            <a:off x="3531499" y="2249388"/>
            <a:ext cx="21426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4" type="title"/>
          </p:nvPr>
        </p:nvSpPr>
        <p:spPr>
          <a:xfrm>
            <a:off x="6143956" y="1116089"/>
            <a:ext cx="1250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4" name="Google Shape;64;p15"/>
          <p:cNvSpPr txBox="1"/>
          <p:nvPr>
            <p:ph idx="5" type="subTitle"/>
          </p:nvPr>
        </p:nvSpPr>
        <p:spPr>
          <a:xfrm>
            <a:off x="6143950" y="2249388"/>
            <a:ext cx="21426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6" type="title"/>
          </p:nvPr>
        </p:nvSpPr>
        <p:spPr>
          <a:xfrm>
            <a:off x="919057" y="2892582"/>
            <a:ext cx="1250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6" name="Google Shape;66;p15"/>
          <p:cNvSpPr txBox="1"/>
          <p:nvPr>
            <p:ph idx="7" type="subTitle"/>
          </p:nvPr>
        </p:nvSpPr>
        <p:spPr>
          <a:xfrm>
            <a:off x="919050" y="4027500"/>
            <a:ext cx="21426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8" type="title"/>
          </p:nvPr>
        </p:nvSpPr>
        <p:spPr>
          <a:xfrm>
            <a:off x="3531506" y="2892582"/>
            <a:ext cx="1250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8" name="Google Shape;68;p15"/>
          <p:cNvSpPr txBox="1"/>
          <p:nvPr>
            <p:ph idx="9" type="subTitle"/>
          </p:nvPr>
        </p:nvSpPr>
        <p:spPr>
          <a:xfrm>
            <a:off x="3531499" y="4027500"/>
            <a:ext cx="21426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3" type="title"/>
          </p:nvPr>
        </p:nvSpPr>
        <p:spPr>
          <a:xfrm>
            <a:off x="6143956" y="2892582"/>
            <a:ext cx="1250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0" name="Google Shape;70;p15"/>
          <p:cNvSpPr txBox="1"/>
          <p:nvPr>
            <p:ph idx="14" type="subTitle"/>
          </p:nvPr>
        </p:nvSpPr>
        <p:spPr>
          <a:xfrm>
            <a:off x="6143950" y="4027500"/>
            <a:ext cx="21426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5" type="subTitle"/>
          </p:nvPr>
        </p:nvSpPr>
        <p:spPr>
          <a:xfrm>
            <a:off x="919050" y="1666663"/>
            <a:ext cx="1967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6" type="subTitle"/>
          </p:nvPr>
        </p:nvSpPr>
        <p:spPr>
          <a:xfrm>
            <a:off x="3531499" y="1666663"/>
            <a:ext cx="1967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7" type="subTitle"/>
          </p:nvPr>
        </p:nvSpPr>
        <p:spPr>
          <a:xfrm>
            <a:off x="6143950" y="1666663"/>
            <a:ext cx="1967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18" type="subTitle"/>
          </p:nvPr>
        </p:nvSpPr>
        <p:spPr>
          <a:xfrm>
            <a:off x="919050" y="3443938"/>
            <a:ext cx="1967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5"/>
          <p:cNvSpPr txBox="1"/>
          <p:nvPr>
            <p:ph idx="19" type="subTitle"/>
          </p:nvPr>
        </p:nvSpPr>
        <p:spPr>
          <a:xfrm>
            <a:off x="3531499" y="3443938"/>
            <a:ext cx="1967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20" type="subTitle"/>
          </p:nvPr>
        </p:nvSpPr>
        <p:spPr>
          <a:xfrm>
            <a:off x="6143950" y="3443938"/>
            <a:ext cx="1967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5"/>
          <p:cNvSpPr txBox="1"/>
          <p:nvPr>
            <p:ph idx="21" type="title"/>
          </p:nvPr>
        </p:nvSpPr>
        <p:spPr>
          <a:xfrm>
            <a:off x="713250" y="53197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34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866368" y="2101391"/>
            <a:ext cx="3940500" cy="150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0" name="Google Shape;80;p16"/>
          <p:cNvSpPr txBox="1"/>
          <p:nvPr>
            <p:ph idx="1" type="subTitle"/>
          </p:nvPr>
        </p:nvSpPr>
        <p:spPr>
          <a:xfrm>
            <a:off x="866368" y="3774079"/>
            <a:ext cx="39405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1" name="Google Shape;81;p16"/>
          <p:cNvSpPr txBox="1"/>
          <p:nvPr>
            <p:ph idx="2" type="title"/>
          </p:nvPr>
        </p:nvSpPr>
        <p:spPr>
          <a:xfrm>
            <a:off x="2200603" y="994125"/>
            <a:ext cx="12720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60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6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idx="1" type="subTitle"/>
          </p:nvPr>
        </p:nvSpPr>
        <p:spPr>
          <a:xfrm>
            <a:off x="1597071" y="1572396"/>
            <a:ext cx="25956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 sz="20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2" type="subTitle"/>
          </p:nvPr>
        </p:nvSpPr>
        <p:spPr>
          <a:xfrm>
            <a:off x="5702451" y="1572396"/>
            <a:ext cx="25956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 sz="20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3" type="subTitle"/>
          </p:nvPr>
        </p:nvSpPr>
        <p:spPr>
          <a:xfrm>
            <a:off x="1597071" y="3358125"/>
            <a:ext cx="25956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 sz="20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4" type="subTitle"/>
          </p:nvPr>
        </p:nvSpPr>
        <p:spPr>
          <a:xfrm>
            <a:off x="5702451" y="3358125"/>
            <a:ext cx="25956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 sz="20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87" name="Google Shape;87;p17"/>
          <p:cNvSpPr txBox="1"/>
          <p:nvPr>
            <p:ph idx="5" type="subTitle"/>
          </p:nvPr>
        </p:nvSpPr>
        <p:spPr>
          <a:xfrm>
            <a:off x="1674950" y="1940600"/>
            <a:ext cx="243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6" type="subTitle"/>
          </p:nvPr>
        </p:nvSpPr>
        <p:spPr>
          <a:xfrm>
            <a:off x="5780325" y="1940600"/>
            <a:ext cx="243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7" type="subTitle"/>
          </p:nvPr>
        </p:nvSpPr>
        <p:spPr>
          <a:xfrm>
            <a:off x="5780300" y="3722750"/>
            <a:ext cx="243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8" type="subTitle"/>
          </p:nvPr>
        </p:nvSpPr>
        <p:spPr>
          <a:xfrm>
            <a:off x="1674925" y="3722750"/>
            <a:ext cx="243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7"/>
          <p:cNvSpPr txBox="1"/>
          <p:nvPr>
            <p:ph type="title"/>
          </p:nvPr>
        </p:nvSpPr>
        <p:spPr>
          <a:xfrm>
            <a:off x="713250" y="53197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17"/>
          <p:cNvSpPr/>
          <p:nvPr/>
        </p:nvSpPr>
        <p:spPr>
          <a:xfrm>
            <a:off x="-5274525" y="-925200"/>
            <a:ext cx="6988200" cy="6993900"/>
          </a:xfrm>
          <a:prstGeom prst="ellipse">
            <a:avLst/>
          </a:prstGeom>
          <a:gradFill>
            <a:gsLst>
              <a:gs pos="0">
                <a:srgbClr val="FF9900">
                  <a:alpha val="32156"/>
                </a:srgbClr>
              </a:gs>
              <a:gs pos="27000">
                <a:srgbClr val="FF9900">
                  <a:alpha val="14901"/>
                </a:srgbClr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/>
          <p:nvPr/>
        </p:nvSpPr>
        <p:spPr>
          <a:xfrm>
            <a:off x="6551150" y="1241600"/>
            <a:ext cx="6988200" cy="6993900"/>
          </a:xfrm>
          <a:prstGeom prst="ellipse">
            <a:avLst/>
          </a:prstGeom>
          <a:gradFill>
            <a:gsLst>
              <a:gs pos="0">
                <a:srgbClr val="FF9900">
                  <a:alpha val="32156"/>
                </a:srgbClr>
              </a:gs>
              <a:gs pos="27000">
                <a:srgbClr val="FF9900">
                  <a:alpha val="14901"/>
                </a:srgbClr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711925" y="1796000"/>
            <a:ext cx="4676100" cy="28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" name="Google Shape;96;p18"/>
          <p:cNvSpPr txBox="1"/>
          <p:nvPr>
            <p:ph type="title"/>
          </p:nvPr>
        </p:nvSpPr>
        <p:spPr>
          <a:xfrm>
            <a:off x="713250" y="53197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/>
          <p:nvPr/>
        </p:nvSpPr>
        <p:spPr>
          <a:xfrm>
            <a:off x="7322975" y="-1059375"/>
            <a:ext cx="6988200" cy="6993900"/>
          </a:xfrm>
          <a:prstGeom prst="ellipse">
            <a:avLst/>
          </a:prstGeom>
          <a:gradFill>
            <a:gsLst>
              <a:gs pos="0">
                <a:srgbClr val="FF9900">
                  <a:alpha val="32156"/>
                </a:srgbClr>
              </a:gs>
              <a:gs pos="27000">
                <a:srgbClr val="FF9900">
                  <a:alpha val="14901"/>
                </a:srgbClr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9"/>
          <p:cNvSpPr txBox="1"/>
          <p:nvPr>
            <p:ph type="title"/>
          </p:nvPr>
        </p:nvSpPr>
        <p:spPr>
          <a:xfrm>
            <a:off x="713250" y="53197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2563925" y="1224100"/>
            <a:ext cx="3355500" cy="10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4440375" y="2647200"/>
            <a:ext cx="3610800" cy="18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600"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20"/>
          <p:cNvSpPr/>
          <p:nvPr/>
        </p:nvSpPr>
        <p:spPr>
          <a:xfrm>
            <a:off x="-3843050" y="-742275"/>
            <a:ext cx="6988200" cy="6993900"/>
          </a:xfrm>
          <a:prstGeom prst="ellipse">
            <a:avLst/>
          </a:prstGeom>
          <a:gradFill>
            <a:gsLst>
              <a:gs pos="0">
                <a:srgbClr val="FF9900">
                  <a:alpha val="32156"/>
                </a:srgbClr>
              </a:gs>
              <a:gs pos="27000">
                <a:srgbClr val="FF9900">
                  <a:alpha val="14901"/>
                </a:srgbClr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32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/>
          <p:nvPr/>
        </p:nvSpPr>
        <p:spPr>
          <a:xfrm>
            <a:off x="-3326625" y="1890175"/>
            <a:ext cx="6988200" cy="6993900"/>
          </a:xfrm>
          <a:prstGeom prst="ellipse">
            <a:avLst/>
          </a:prstGeom>
          <a:gradFill>
            <a:gsLst>
              <a:gs pos="0">
                <a:srgbClr val="FF9900">
                  <a:alpha val="32156"/>
                </a:srgbClr>
              </a:gs>
              <a:gs pos="27000">
                <a:srgbClr val="FF9900">
                  <a:alpha val="14901"/>
                </a:srgbClr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713225" y="1219150"/>
            <a:ext cx="3840300" cy="3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2" type="body"/>
          </p:nvPr>
        </p:nvSpPr>
        <p:spPr>
          <a:xfrm>
            <a:off x="4590425" y="1219148"/>
            <a:ext cx="3840300" cy="3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50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type="title"/>
          </p:nvPr>
        </p:nvSpPr>
        <p:spPr>
          <a:xfrm>
            <a:off x="713250" y="53197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8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4321738" y="2267963"/>
            <a:ext cx="4094100" cy="150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1" name="Google Shape;111;p22"/>
          <p:cNvSpPr txBox="1"/>
          <p:nvPr>
            <p:ph idx="1" type="subTitle"/>
          </p:nvPr>
        </p:nvSpPr>
        <p:spPr>
          <a:xfrm>
            <a:off x="4656625" y="3930263"/>
            <a:ext cx="34245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2" name="Google Shape;112;p22"/>
          <p:cNvSpPr txBox="1"/>
          <p:nvPr>
            <p:ph idx="2" type="title"/>
          </p:nvPr>
        </p:nvSpPr>
        <p:spPr>
          <a:xfrm>
            <a:off x="5709447" y="1279188"/>
            <a:ext cx="13188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60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13" name="Google Shape;113;p22"/>
          <p:cNvSpPr/>
          <p:nvPr/>
        </p:nvSpPr>
        <p:spPr>
          <a:xfrm>
            <a:off x="-133825" y="-4577925"/>
            <a:ext cx="6988200" cy="6993900"/>
          </a:xfrm>
          <a:prstGeom prst="ellipse">
            <a:avLst/>
          </a:prstGeom>
          <a:gradFill>
            <a:gsLst>
              <a:gs pos="0">
                <a:srgbClr val="FF9900">
                  <a:alpha val="32156"/>
                </a:srgbClr>
              </a:gs>
              <a:gs pos="27000">
                <a:srgbClr val="FF9900">
                  <a:alpha val="14901"/>
                </a:srgbClr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_1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713250" y="53197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3"/>
          <p:cNvSpPr/>
          <p:nvPr/>
        </p:nvSpPr>
        <p:spPr>
          <a:xfrm>
            <a:off x="-4204775" y="-4756875"/>
            <a:ext cx="6988200" cy="6993900"/>
          </a:xfrm>
          <a:prstGeom prst="ellipse">
            <a:avLst/>
          </a:prstGeom>
          <a:gradFill>
            <a:gsLst>
              <a:gs pos="0">
                <a:srgbClr val="FF9900">
                  <a:alpha val="32156"/>
                </a:srgbClr>
              </a:gs>
              <a:gs pos="27000">
                <a:srgbClr val="FF9900">
                  <a:alpha val="14901"/>
                </a:srgbClr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2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idx="1" type="subTitle"/>
          </p:nvPr>
        </p:nvSpPr>
        <p:spPr>
          <a:xfrm>
            <a:off x="1203625" y="1442146"/>
            <a:ext cx="25563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20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/>
        </p:txBody>
      </p:sp>
      <p:sp>
        <p:nvSpPr>
          <p:cNvPr id="119" name="Google Shape;119;p24"/>
          <p:cNvSpPr txBox="1"/>
          <p:nvPr>
            <p:ph idx="2" type="subTitle"/>
          </p:nvPr>
        </p:nvSpPr>
        <p:spPr>
          <a:xfrm>
            <a:off x="1203625" y="3201109"/>
            <a:ext cx="25563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20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/>
        </p:txBody>
      </p:sp>
      <p:sp>
        <p:nvSpPr>
          <p:cNvPr id="120" name="Google Shape;120;p24"/>
          <p:cNvSpPr txBox="1"/>
          <p:nvPr>
            <p:ph idx="3" type="subTitle"/>
          </p:nvPr>
        </p:nvSpPr>
        <p:spPr>
          <a:xfrm>
            <a:off x="711925" y="1834125"/>
            <a:ext cx="35397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4"/>
          <p:cNvSpPr txBox="1"/>
          <p:nvPr>
            <p:ph idx="4" type="subTitle"/>
          </p:nvPr>
        </p:nvSpPr>
        <p:spPr>
          <a:xfrm>
            <a:off x="711925" y="3596038"/>
            <a:ext cx="35397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4"/>
          <p:cNvSpPr/>
          <p:nvPr/>
        </p:nvSpPr>
        <p:spPr>
          <a:xfrm>
            <a:off x="5173200" y="-4011900"/>
            <a:ext cx="6988200" cy="6993900"/>
          </a:xfrm>
          <a:prstGeom prst="ellipse">
            <a:avLst/>
          </a:prstGeom>
          <a:gradFill>
            <a:gsLst>
              <a:gs pos="0">
                <a:srgbClr val="FF9900">
                  <a:alpha val="32156"/>
                </a:srgbClr>
              </a:gs>
              <a:gs pos="27000">
                <a:srgbClr val="FF9900">
                  <a:alpha val="14901"/>
                </a:srgbClr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/>
          <p:nvPr>
            <p:ph type="title"/>
          </p:nvPr>
        </p:nvSpPr>
        <p:spPr>
          <a:xfrm>
            <a:off x="1684479" y="1364525"/>
            <a:ext cx="5779500" cy="24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5" name="Google Shape;125;p25"/>
          <p:cNvSpPr/>
          <p:nvPr/>
        </p:nvSpPr>
        <p:spPr>
          <a:xfrm>
            <a:off x="6348625" y="1482475"/>
            <a:ext cx="6988200" cy="6993900"/>
          </a:xfrm>
          <a:prstGeom prst="ellipse">
            <a:avLst/>
          </a:prstGeom>
          <a:gradFill>
            <a:gsLst>
              <a:gs pos="0">
                <a:srgbClr val="FF9900">
                  <a:alpha val="32156"/>
                </a:srgbClr>
              </a:gs>
              <a:gs pos="27000">
                <a:srgbClr val="FF9900">
                  <a:alpha val="14901"/>
                </a:srgbClr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3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 txBox="1"/>
          <p:nvPr>
            <p:ph type="title"/>
          </p:nvPr>
        </p:nvSpPr>
        <p:spPr>
          <a:xfrm>
            <a:off x="2445150" y="3072775"/>
            <a:ext cx="42537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8" name="Google Shape;128;p26"/>
          <p:cNvSpPr txBox="1"/>
          <p:nvPr>
            <p:ph idx="1" type="subTitle"/>
          </p:nvPr>
        </p:nvSpPr>
        <p:spPr>
          <a:xfrm>
            <a:off x="2112025" y="1223000"/>
            <a:ext cx="4920300" cy="16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ulish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ulish"/>
              <a:buNone/>
              <a:defRPr b="1" sz="2500">
                <a:latin typeface="Mulish"/>
                <a:ea typeface="Mulish"/>
                <a:cs typeface="Mulish"/>
                <a:sym typeface="Mulis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ulish"/>
              <a:buNone/>
              <a:defRPr b="1" sz="2500">
                <a:latin typeface="Mulish"/>
                <a:ea typeface="Mulish"/>
                <a:cs typeface="Mulish"/>
                <a:sym typeface="Mulis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ulish"/>
              <a:buNone/>
              <a:defRPr b="1" sz="2500">
                <a:latin typeface="Mulish"/>
                <a:ea typeface="Mulish"/>
                <a:cs typeface="Mulish"/>
                <a:sym typeface="Mulis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ulish"/>
              <a:buNone/>
              <a:defRPr b="1" sz="2500">
                <a:latin typeface="Mulish"/>
                <a:ea typeface="Mulish"/>
                <a:cs typeface="Mulish"/>
                <a:sym typeface="Mulis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ulish"/>
              <a:buNone/>
              <a:defRPr b="1" sz="2500">
                <a:latin typeface="Mulish"/>
                <a:ea typeface="Mulish"/>
                <a:cs typeface="Mulish"/>
                <a:sym typeface="Mulis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ulish"/>
              <a:buNone/>
              <a:defRPr b="1" sz="2500">
                <a:latin typeface="Mulish"/>
                <a:ea typeface="Mulish"/>
                <a:cs typeface="Mulish"/>
                <a:sym typeface="Mulis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ulish"/>
              <a:buNone/>
              <a:defRPr b="1" sz="2500">
                <a:latin typeface="Mulish"/>
                <a:ea typeface="Mulish"/>
                <a:cs typeface="Mulish"/>
                <a:sym typeface="Mulis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ulish"/>
              <a:buNone/>
              <a:defRPr b="1" sz="2500">
                <a:latin typeface="Mulish"/>
                <a:ea typeface="Mulish"/>
                <a:cs typeface="Mulish"/>
                <a:sym typeface="Mulish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/>
          <p:nvPr/>
        </p:nvSpPr>
        <p:spPr>
          <a:xfrm>
            <a:off x="1077900" y="2747125"/>
            <a:ext cx="6988200" cy="6993900"/>
          </a:xfrm>
          <a:prstGeom prst="ellipse">
            <a:avLst/>
          </a:prstGeom>
          <a:gradFill>
            <a:gsLst>
              <a:gs pos="0">
                <a:srgbClr val="FF9900">
                  <a:alpha val="32156"/>
                </a:srgbClr>
              </a:gs>
              <a:gs pos="27000">
                <a:srgbClr val="FF9900">
                  <a:alpha val="14901"/>
                </a:srgbClr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7"/>
          <p:cNvSpPr txBox="1"/>
          <p:nvPr>
            <p:ph idx="1" type="body"/>
          </p:nvPr>
        </p:nvSpPr>
        <p:spPr>
          <a:xfrm>
            <a:off x="4517075" y="1255650"/>
            <a:ext cx="3915000" cy="2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type="title"/>
          </p:nvPr>
        </p:nvSpPr>
        <p:spPr>
          <a:xfrm>
            <a:off x="4517075" y="530352"/>
            <a:ext cx="39150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731900" y="1752200"/>
            <a:ext cx="23262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sh"/>
              <a:buNone/>
              <a:defRPr b="1" sz="20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sh"/>
              <a:buNone/>
              <a:defRPr b="1" sz="20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sh"/>
              <a:buNone/>
              <a:defRPr b="1" sz="20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sh"/>
              <a:buNone/>
              <a:defRPr b="1" sz="20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sh"/>
              <a:buNone/>
              <a:defRPr b="1" sz="20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sh"/>
              <a:buNone/>
              <a:defRPr b="1" sz="20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sh"/>
              <a:buNone/>
              <a:defRPr b="1" sz="20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sh"/>
              <a:buNone/>
              <a:defRPr b="1" sz="20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sh"/>
              <a:buNone/>
              <a:defRPr b="1" sz="20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2" type="subTitle"/>
          </p:nvPr>
        </p:nvSpPr>
        <p:spPr>
          <a:xfrm>
            <a:off x="6085850" y="1752200"/>
            <a:ext cx="23262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sh"/>
              <a:buNone/>
              <a:defRPr b="1" sz="20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sh"/>
              <a:buNone/>
              <a:defRPr b="1" sz="20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sh"/>
              <a:buNone/>
              <a:defRPr b="1" sz="20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sh"/>
              <a:buNone/>
              <a:defRPr b="1" sz="20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sh"/>
              <a:buNone/>
              <a:defRPr b="1" sz="20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sh"/>
              <a:buNone/>
              <a:defRPr b="1" sz="20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sh"/>
              <a:buNone/>
              <a:defRPr b="1" sz="20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sh"/>
              <a:buNone/>
              <a:defRPr b="1" sz="20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sh"/>
              <a:buNone/>
              <a:defRPr b="1" sz="20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/>
        </p:txBody>
      </p:sp>
      <p:sp>
        <p:nvSpPr>
          <p:cNvPr id="136" name="Google Shape;136;p28"/>
          <p:cNvSpPr txBox="1"/>
          <p:nvPr>
            <p:ph idx="3" type="subTitle"/>
          </p:nvPr>
        </p:nvSpPr>
        <p:spPr>
          <a:xfrm>
            <a:off x="731900" y="2322098"/>
            <a:ext cx="2326200" cy="10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28"/>
          <p:cNvSpPr txBox="1"/>
          <p:nvPr>
            <p:ph idx="4" type="subTitle"/>
          </p:nvPr>
        </p:nvSpPr>
        <p:spPr>
          <a:xfrm>
            <a:off x="6085775" y="2322098"/>
            <a:ext cx="2326200" cy="10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8"/>
          <p:cNvSpPr/>
          <p:nvPr/>
        </p:nvSpPr>
        <p:spPr>
          <a:xfrm>
            <a:off x="931925" y="-4878925"/>
            <a:ext cx="6988200" cy="6993900"/>
          </a:xfrm>
          <a:prstGeom prst="ellipse">
            <a:avLst/>
          </a:prstGeom>
          <a:gradFill>
            <a:gsLst>
              <a:gs pos="0">
                <a:srgbClr val="FF9900">
                  <a:alpha val="32156"/>
                </a:srgbClr>
              </a:gs>
              <a:gs pos="27000">
                <a:srgbClr val="FF9900">
                  <a:alpha val="14901"/>
                </a:srgbClr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7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9"/>
          <p:cNvSpPr txBox="1"/>
          <p:nvPr>
            <p:ph type="title"/>
          </p:nvPr>
        </p:nvSpPr>
        <p:spPr>
          <a:xfrm>
            <a:off x="4491700" y="1936084"/>
            <a:ext cx="3940500" cy="150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1" name="Google Shape;141;p29"/>
          <p:cNvSpPr txBox="1"/>
          <p:nvPr>
            <p:ph idx="1" type="subTitle"/>
          </p:nvPr>
        </p:nvSpPr>
        <p:spPr>
          <a:xfrm>
            <a:off x="4491701" y="3660834"/>
            <a:ext cx="39405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2" name="Google Shape;142;p29"/>
          <p:cNvSpPr txBox="1"/>
          <p:nvPr>
            <p:ph idx="2" type="title"/>
          </p:nvPr>
        </p:nvSpPr>
        <p:spPr>
          <a:xfrm>
            <a:off x="5825936" y="994125"/>
            <a:ext cx="12720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6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43" name="Google Shape;143;p29"/>
          <p:cNvSpPr/>
          <p:nvPr/>
        </p:nvSpPr>
        <p:spPr>
          <a:xfrm>
            <a:off x="7347850" y="-1246100"/>
            <a:ext cx="6988200" cy="6993900"/>
          </a:xfrm>
          <a:prstGeom prst="ellipse">
            <a:avLst/>
          </a:prstGeom>
          <a:gradFill>
            <a:gsLst>
              <a:gs pos="0">
                <a:srgbClr val="FF9900">
                  <a:alpha val="32156"/>
                </a:srgbClr>
              </a:gs>
              <a:gs pos="27000">
                <a:srgbClr val="FF9900">
                  <a:alpha val="14901"/>
                </a:srgbClr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8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0"/>
          <p:cNvSpPr txBox="1"/>
          <p:nvPr>
            <p:ph type="title"/>
          </p:nvPr>
        </p:nvSpPr>
        <p:spPr>
          <a:xfrm>
            <a:off x="713250" y="53197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0"/>
          <p:cNvSpPr/>
          <p:nvPr/>
        </p:nvSpPr>
        <p:spPr>
          <a:xfrm>
            <a:off x="1077900" y="-5443550"/>
            <a:ext cx="6988200" cy="6993900"/>
          </a:xfrm>
          <a:prstGeom prst="ellipse">
            <a:avLst/>
          </a:prstGeom>
          <a:gradFill>
            <a:gsLst>
              <a:gs pos="0">
                <a:srgbClr val="FF9900">
                  <a:alpha val="32156"/>
                </a:srgbClr>
              </a:gs>
              <a:gs pos="27000">
                <a:srgbClr val="FF9900">
                  <a:alpha val="14901"/>
                </a:srgbClr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8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1"/>
          <p:cNvSpPr txBox="1"/>
          <p:nvPr>
            <p:ph type="title"/>
          </p:nvPr>
        </p:nvSpPr>
        <p:spPr>
          <a:xfrm>
            <a:off x="713250" y="53197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9" name="Google Shape;149;p31"/>
          <p:cNvSpPr/>
          <p:nvPr/>
        </p:nvSpPr>
        <p:spPr>
          <a:xfrm>
            <a:off x="1221100" y="3002600"/>
            <a:ext cx="6988200" cy="6993900"/>
          </a:xfrm>
          <a:prstGeom prst="ellipse">
            <a:avLst/>
          </a:prstGeom>
          <a:gradFill>
            <a:gsLst>
              <a:gs pos="0">
                <a:srgbClr val="FF9900">
                  <a:alpha val="32156"/>
                </a:srgbClr>
              </a:gs>
              <a:gs pos="27000">
                <a:srgbClr val="FF9900">
                  <a:alpha val="14901"/>
                </a:srgbClr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5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2"/>
          <p:cNvSpPr txBox="1"/>
          <p:nvPr>
            <p:ph idx="1" type="subTitle"/>
          </p:nvPr>
        </p:nvSpPr>
        <p:spPr>
          <a:xfrm>
            <a:off x="865660" y="1857536"/>
            <a:ext cx="19908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20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/>
        </p:txBody>
      </p:sp>
      <p:sp>
        <p:nvSpPr>
          <p:cNvPr id="152" name="Google Shape;152;p32"/>
          <p:cNvSpPr txBox="1"/>
          <p:nvPr>
            <p:ph idx="2" type="subTitle"/>
          </p:nvPr>
        </p:nvSpPr>
        <p:spPr>
          <a:xfrm>
            <a:off x="3576600" y="1857525"/>
            <a:ext cx="19908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20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/>
        </p:txBody>
      </p:sp>
      <p:sp>
        <p:nvSpPr>
          <p:cNvPr id="153" name="Google Shape;153;p32"/>
          <p:cNvSpPr txBox="1"/>
          <p:nvPr>
            <p:ph idx="3" type="subTitle"/>
          </p:nvPr>
        </p:nvSpPr>
        <p:spPr>
          <a:xfrm>
            <a:off x="6287840" y="1857536"/>
            <a:ext cx="19905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20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/>
        </p:txBody>
      </p:sp>
      <p:sp>
        <p:nvSpPr>
          <p:cNvPr id="154" name="Google Shape;154;p32"/>
          <p:cNvSpPr txBox="1"/>
          <p:nvPr>
            <p:ph idx="4" type="subTitle"/>
          </p:nvPr>
        </p:nvSpPr>
        <p:spPr>
          <a:xfrm>
            <a:off x="865660" y="3598119"/>
            <a:ext cx="19908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20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/>
        </p:txBody>
      </p:sp>
      <p:sp>
        <p:nvSpPr>
          <p:cNvPr id="155" name="Google Shape;155;p32"/>
          <p:cNvSpPr txBox="1"/>
          <p:nvPr>
            <p:ph idx="5" type="subTitle"/>
          </p:nvPr>
        </p:nvSpPr>
        <p:spPr>
          <a:xfrm>
            <a:off x="3576600" y="3598122"/>
            <a:ext cx="19908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20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/>
        </p:txBody>
      </p:sp>
      <p:sp>
        <p:nvSpPr>
          <p:cNvPr id="156" name="Google Shape;156;p32"/>
          <p:cNvSpPr txBox="1"/>
          <p:nvPr>
            <p:ph idx="6" type="subTitle"/>
          </p:nvPr>
        </p:nvSpPr>
        <p:spPr>
          <a:xfrm>
            <a:off x="6287840" y="3598117"/>
            <a:ext cx="19905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20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/>
        </p:txBody>
      </p:sp>
      <p:sp>
        <p:nvSpPr>
          <p:cNvPr id="157" name="Google Shape;157;p32"/>
          <p:cNvSpPr txBox="1"/>
          <p:nvPr>
            <p:ph idx="7" type="subTitle"/>
          </p:nvPr>
        </p:nvSpPr>
        <p:spPr>
          <a:xfrm>
            <a:off x="865960" y="2291015"/>
            <a:ext cx="19902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8" name="Google Shape;158;p32"/>
          <p:cNvSpPr txBox="1"/>
          <p:nvPr>
            <p:ph idx="8" type="subTitle"/>
          </p:nvPr>
        </p:nvSpPr>
        <p:spPr>
          <a:xfrm>
            <a:off x="3576600" y="2291025"/>
            <a:ext cx="19908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32"/>
          <p:cNvSpPr txBox="1"/>
          <p:nvPr>
            <p:ph idx="9" type="subTitle"/>
          </p:nvPr>
        </p:nvSpPr>
        <p:spPr>
          <a:xfrm>
            <a:off x="6287990" y="2291014"/>
            <a:ext cx="19902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0" name="Google Shape;160;p32"/>
          <p:cNvSpPr txBox="1"/>
          <p:nvPr>
            <p:ph idx="13" type="subTitle"/>
          </p:nvPr>
        </p:nvSpPr>
        <p:spPr>
          <a:xfrm>
            <a:off x="865960" y="4029361"/>
            <a:ext cx="19902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1" name="Google Shape;161;p32"/>
          <p:cNvSpPr txBox="1"/>
          <p:nvPr>
            <p:ph idx="14" type="subTitle"/>
          </p:nvPr>
        </p:nvSpPr>
        <p:spPr>
          <a:xfrm>
            <a:off x="3576600" y="4029355"/>
            <a:ext cx="19908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" name="Google Shape;162;p32"/>
          <p:cNvSpPr txBox="1"/>
          <p:nvPr>
            <p:ph idx="15" type="subTitle"/>
          </p:nvPr>
        </p:nvSpPr>
        <p:spPr>
          <a:xfrm>
            <a:off x="6287990" y="4029359"/>
            <a:ext cx="19902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3" name="Google Shape;163;p32"/>
          <p:cNvSpPr txBox="1"/>
          <p:nvPr>
            <p:ph type="title"/>
          </p:nvPr>
        </p:nvSpPr>
        <p:spPr>
          <a:xfrm>
            <a:off x="713250" y="53197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4" name="Google Shape;164;p32"/>
          <p:cNvSpPr/>
          <p:nvPr/>
        </p:nvSpPr>
        <p:spPr>
          <a:xfrm>
            <a:off x="1221100" y="3002600"/>
            <a:ext cx="6988200" cy="6993900"/>
          </a:xfrm>
          <a:prstGeom prst="ellipse">
            <a:avLst/>
          </a:prstGeom>
          <a:gradFill>
            <a:gsLst>
              <a:gs pos="0">
                <a:srgbClr val="FF9900">
                  <a:alpha val="32156"/>
                </a:srgbClr>
              </a:gs>
              <a:gs pos="27000">
                <a:srgbClr val="FF9900">
                  <a:alpha val="14901"/>
                </a:srgbClr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8_2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3"/>
          <p:cNvSpPr txBox="1"/>
          <p:nvPr>
            <p:ph type="title"/>
          </p:nvPr>
        </p:nvSpPr>
        <p:spPr>
          <a:xfrm>
            <a:off x="713250" y="53197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33"/>
          <p:cNvSpPr/>
          <p:nvPr/>
        </p:nvSpPr>
        <p:spPr>
          <a:xfrm>
            <a:off x="-4111475" y="2707325"/>
            <a:ext cx="6988200" cy="6993900"/>
          </a:xfrm>
          <a:prstGeom prst="ellipse">
            <a:avLst/>
          </a:prstGeom>
          <a:gradFill>
            <a:gsLst>
              <a:gs pos="0">
                <a:srgbClr val="FF9900">
                  <a:alpha val="32156"/>
                </a:srgbClr>
              </a:gs>
              <a:gs pos="27000">
                <a:srgbClr val="FF9900">
                  <a:alpha val="14901"/>
                </a:srgbClr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4"/>
          <p:cNvSpPr txBox="1"/>
          <p:nvPr>
            <p:ph idx="1" type="body"/>
          </p:nvPr>
        </p:nvSpPr>
        <p:spPr>
          <a:xfrm>
            <a:off x="717200" y="1496550"/>
            <a:ext cx="2588700" cy="215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lish"/>
              <a:buNone/>
              <a:defRPr b="1" sz="2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4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5"/>
          <p:cNvSpPr txBox="1"/>
          <p:nvPr>
            <p:ph idx="1" type="subTitle"/>
          </p:nvPr>
        </p:nvSpPr>
        <p:spPr>
          <a:xfrm>
            <a:off x="1635679" y="1653630"/>
            <a:ext cx="29397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2" name="Google Shape;172;p35"/>
          <p:cNvSpPr txBox="1"/>
          <p:nvPr>
            <p:ph idx="2" type="subTitle"/>
          </p:nvPr>
        </p:nvSpPr>
        <p:spPr>
          <a:xfrm>
            <a:off x="1635679" y="4058197"/>
            <a:ext cx="29397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3" name="Google Shape;173;p35"/>
          <p:cNvSpPr txBox="1"/>
          <p:nvPr>
            <p:ph idx="3" type="subTitle"/>
          </p:nvPr>
        </p:nvSpPr>
        <p:spPr>
          <a:xfrm>
            <a:off x="1635679" y="2855914"/>
            <a:ext cx="29397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4" name="Google Shape;174;p35"/>
          <p:cNvSpPr txBox="1"/>
          <p:nvPr>
            <p:ph type="title"/>
          </p:nvPr>
        </p:nvSpPr>
        <p:spPr>
          <a:xfrm>
            <a:off x="713250" y="53197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35"/>
          <p:cNvSpPr txBox="1"/>
          <p:nvPr>
            <p:ph idx="4" type="subTitle"/>
          </p:nvPr>
        </p:nvSpPr>
        <p:spPr>
          <a:xfrm>
            <a:off x="1635675" y="1321589"/>
            <a:ext cx="29397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20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6" name="Google Shape;176;p35"/>
          <p:cNvSpPr txBox="1"/>
          <p:nvPr>
            <p:ph idx="5" type="subTitle"/>
          </p:nvPr>
        </p:nvSpPr>
        <p:spPr>
          <a:xfrm>
            <a:off x="1635675" y="3726161"/>
            <a:ext cx="29397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20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7" name="Google Shape;177;p35"/>
          <p:cNvSpPr txBox="1"/>
          <p:nvPr>
            <p:ph idx="6" type="subTitle"/>
          </p:nvPr>
        </p:nvSpPr>
        <p:spPr>
          <a:xfrm>
            <a:off x="1635675" y="2523875"/>
            <a:ext cx="29397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20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35"/>
          <p:cNvSpPr/>
          <p:nvPr/>
        </p:nvSpPr>
        <p:spPr>
          <a:xfrm>
            <a:off x="1077900" y="2747125"/>
            <a:ext cx="6988200" cy="6993900"/>
          </a:xfrm>
          <a:prstGeom prst="ellipse">
            <a:avLst/>
          </a:prstGeom>
          <a:gradFill>
            <a:gsLst>
              <a:gs pos="0">
                <a:srgbClr val="FF9900">
                  <a:alpha val="32156"/>
                </a:srgbClr>
              </a:gs>
              <a:gs pos="27000">
                <a:srgbClr val="FF9900">
                  <a:alpha val="14901"/>
                </a:srgbClr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4_1_1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6"/>
          <p:cNvSpPr txBox="1"/>
          <p:nvPr>
            <p:ph type="title"/>
          </p:nvPr>
        </p:nvSpPr>
        <p:spPr>
          <a:xfrm>
            <a:off x="713250" y="53197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1" name="Google Shape;181;p36"/>
          <p:cNvSpPr txBox="1"/>
          <p:nvPr>
            <p:ph idx="1" type="subTitle"/>
          </p:nvPr>
        </p:nvSpPr>
        <p:spPr>
          <a:xfrm>
            <a:off x="4925703" y="3509050"/>
            <a:ext cx="25911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b="1" sz="2000">
                <a:latin typeface="Mulish"/>
                <a:ea typeface="Mulish"/>
                <a:cs typeface="Mulish"/>
                <a:sym typeface="Mulish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b="1" sz="1800">
                <a:latin typeface="Mulish"/>
                <a:ea typeface="Mulish"/>
                <a:cs typeface="Mulish"/>
                <a:sym typeface="Mulish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b="1" sz="1800">
                <a:latin typeface="Mulish"/>
                <a:ea typeface="Mulish"/>
                <a:cs typeface="Mulish"/>
                <a:sym typeface="Mulish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b="1" sz="1800">
                <a:latin typeface="Mulish"/>
                <a:ea typeface="Mulish"/>
                <a:cs typeface="Mulish"/>
                <a:sym typeface="Mulish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b="1" sz="1800">
                <a:latin typeface="Mulish"/>
                <a:ea typeface="Mulish"/>
                <a:cs typeface="Mulish"/>
                <a:sym typeface="Mulish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b="1" sz="1800">
                <a:latin typeface="Mulish"/>
                <a:ea typeface="Mulish"/>
                <a:cs typeface="Mulish"/>
                <a:sym typeface="Mulish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b="1" sz="1800">
                <a:latin typeface="Mulish"/>
                <a:ea typeface="Mulish"/>
                <a:cs typeface="Mulish"/>
                <a:sym typeface="Mulish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b="1" sz="1800">
                <a:latin typeface="Mulish"/>
                <a:ea typeface="Mulish"/>
                <a:cs typeface="Mulish"/>
                <a:sym typeface="Mulish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b="1" sz="1800">
                <a:latin typeface="Mulish"/>
                <a:ea typeface="Mulish"/>
                <a:cs typeface="Mulish"/>
                <a:sym typeface="Mulish"/>
              </a:defRPr>
            </a:lvl9pPr>
          </a:lstStyle>
          <a:p/>
        </p:txBody>
      </p:sp>
      <p:sp>
        <p:nvSpPr>
          <p:cNvPr id="182" name="Google Shape;182;p36"/>
          <p:cNvSpPr txBox="1"/>
          <p:nvPr>
            <p:ph idx="2" type="subTitle"/>
          </p:nvPr>
        </p:nvSpPr>
        <p:spPr>
          <a:xfrm>
            <a:off x="1627197" y="3509050"/>
            <a:ext cx="25911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b="1" sz="2000">
                <a:latin typeface="Mulish"/>
                <a:ea typeface="Mulish"/>
                <a:cs typeface="Mulish"/>
                <a:sym typeface="Mulish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b="1" sz="1800">
                <a:latin typeface="Mulish"/>
                <a:ea typeface="Mulish"/>
                <a:cs typeface="Mulish"/>
                <a:sym typeface="Mulish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b="1" sz="1800">
                <a:latin typeface="Mulish"/>
                <a:ea typeface="Mulish"/>
                <a:cs typeface="Mulish"/>
                <a:sym typeface="Mulish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b="1" sz="1800">
                <a:latin typeface="Mulish"/>
                <a:ea typeface="Mulish"/>
                <a:cs typeface="Mulish"/>
                <a:sym typeface="Mulish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b="1" sz="1800">
                <a:latin typeface="Mulish"/>
                <a:ea typeface="Mulish"/>
                <a:cs typeface="Mulish"/>
                <a:sym typeface="Mulish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b="1" sz="1800">
                <a:latin typeface="Mulish"/>
                <a:ea typeface="Mulish"/>
                <a:cs typeface="Mulish"/>
                <a:sym typeface="Mulish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b="1" sz="1800">
                <a:latin typeface="Mulish"/>
                <a:ea typeface="Mulish"/>
                <a:cs typeface="Mulish"/>
                <a:sym typeface="Mulish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b="1" sz="1800">
                <a:latin typeface="Mulish"/>
                <a:ea typeface="Mulish"/>
                <a:cs typeface="Mulish"/>
                <a:sym typeface="Mulish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b="1" sz="1800">
                <a:latin typeface="Mulish"/>
                <a:ea typeface="Mulish"/>
                <a:cs typeface="Mulish"/>
                <a:sym typeface="Mulish"/>
              </a:defRPr>
            </a:lvl9pPr>
          </a:lstStyle>
          <a:p/>
        </p:txBody>
      </p:sp>
      <p:sp>
        <p:nvSpPr>
          <p:cNvPr id="183" name="Google Shape;183;p36"/>
          <p:cNvSpPr txBox="1"/>
          <p:nvPr>
            <p:ph idx="3" type="subTitle"/>
          </p:nvPr>
        </p:nvSpPr>
        <p:spPr>
          <a:xfrm>
            <a:off x="1627197" y="3987150"/>
            <a:ext cx="25911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36"/>
          <p:cNvSpPr txBox="1"/>
          <p:nvPr>
            <p:ph idx="4" type="subTitle"/>
          </p:nvPr>
        </p:nvSpPr>
        <p:spPr>
          <a:xfrm>
            <a:off x="4925703" y="3987150"/>
            <a:ext cx="25911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36"/>
          <p:cNvSpPr/>
          <p:nvPr/>
        </p:nvSpPr>
        <p:spPr>
          <a:xfrm>
            <a:off x="1874175" y="-5075275"/>
            <a:ext cx="6988200" cy="6993900"/>
          </a:xfrm>
          <a:prstGeom prst="ellipse">
            <a:avLst/>
          </a:prstGeom>
          <a:gradFill>
            <a:gsLst>
              <a:gs pos="0">
                <a:srgbClr val="FF9900">
                  <a:alpha val="32156"/>
                </a:srgbClr>
              </a:gs>
              <a:gs pos="27000">
                <a:srgbClr val="FF9900">
                  <a:alpha val="14901"/>
                </a:srgbClr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6_1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7"/>
          <p:cNvSpPr txBox="1"/>
          <p:nvPr>
            <p:ph type="title"/>
          </p:nvPr>
        </p:nvSpPr>
        <p:spPr>
          <a:xfrm>
            <a:off x="713250" y="53197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8" name="Google Shape;188;p37"/>
          <p:cNvSpPr/>
          <p:nvPr/>
        </p:nvSpPr>
        <p:spPr>
          <a:xfrm>
            <a:off x="-4165050" y="2582100"/>
            <a:ext cx="6988200" cy="6993900"/>
          </a:xfrm>
          <a:prstGeom prst="ellipse">
            <a:avLst/>
          </a:prstGeom>
          <a:gradFill>
            <a:gsLst>
              <a:gs pos="0">
                <a:srgbClr val="FF9900">
                  <a:alpha val="32156"/>
                </a:srgbClr>
              </a:gs>
              <a:gs pos="27000">
                <a:srgbClr val="FF9900">
                  <a:alpha val="14901"/>
                </a:srgbClr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7"/>
          <p:cNvSpPr txBox="1"/>
          <p:nvPr>
            <p:ph idx="1" type="subTitle"/>
          </p:nvPr>
        </p:nvSpPr>
        <p:spPr>
          <a:xfrm>
            <a:off x="3767985" y="1854225"/>
            <a:ext cx="1812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ulish"/>
              <a:buNone/>
              <a:defRPr b="1" sz="2000">
                <a:latin typeface="Mulish"/>
                <a:ea typeface="Mulish"/>
                <a:cs typeface="Mulish"/>
                <a:sym typeface="Mulish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ulish"/>
              <a:buNone/>
              <a:defRPr b="1" sz="2000">
                <a:latin typeface="Mulish"/>
                <a:ea typeface="Mulish"/>
                <a:cs typeface="Mulish"/>
                <a:sym typeface="Mulish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ulish"/>
              <a:buNone/>
              <a:defRPr b="1" sz="2000">
                <a:latin typeface="Mulish"/>
                <a:ea typeface="Mulish"/>
                <a:cs typeface="Mulish"/>
                <a:sym typeface="Mulish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ulish"/>
              <a:buNone/>
              <a:defRPr b="1" sz="2000">
                <a:latin typeface="Mulish"/>
                <a:ea typeface="Mulish"/>
                <a:cs typeface="Mulish"/>
                <a:sym typeface="Mulish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ulish"/>
              <a:buNone/>
              <a:defRPr b="1" sz="2000">
                <a:latin typeface="Mulish"/>
                <a:ea typeface="Mulish"/>
                <a:cs typeface="Mulish"/>
                <a:sym typeface="Mulish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ulish"/>
              <a:buNone/>
              <a:defRPr b="1" sz="2000">
                <a:latin typeface="Mulish"/>
                <a:ea typeface="Mulish"/>
                <a:cs typeface="Mulish"/>
                <a:sym typeface="Mulish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ulish"/>
              <a:buNone/>
              <a:defRPr b="1" sz="2000">
                <a:latin typeface="Mulish"/>
                <a:ea typeface="Mulish"/>
                <a:cs typeface="Mulish"/>
                <a:sym typeface="Mulish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ulish"/>
              <a:buNone/>
              <a:defRPr b="1" sz="2000">
                <a:latin typeface="Mulish"/>
                <a:ea typeface="Mulish"/>
                <a:cs typeface="Mulish"/>
                <a:sym typeface="Mulish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ulish"/>
              <a:buNone/>
              <a:defRPr b="1" sz="2000">
                <a:latin typeface="Mulish"/>
                <a:ea typeface="Mulish"/>
                <a:cs typeface="Mulish"/>
                <a:sym typeface="Mulish"/>
              </a:defRPr>
            </a:lvl9pPr>
          </a:lstStyle>
          <a:p/>
        </p:txBody>
      </p:sp>
      <p:sp>
        <p:nvSpPr>
          <p:cNvPr id="190" name="Google Shape;190;p37"/>
          <p:cNvSpPr txBox="1"/>
          <p:nvPr>
            <p:ph idx="2" type="subTitle"/>
          </p:nvPr>
        </p:nvSpPr>
        <p:spPr>
          <a:xfrm>
            <a:off x="3767975" y="2327475"/>
            <a:ext cx="18129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37"/>
          <p:cNvSpPr txBox="1"/>
          <p:nvPr>
            <p:ph idx="3" type="subTitle"/>
          </p:nvPr>
        </p:nvSpPr>
        <p:spPr>
          <a:xfrm>
            <a:off x="6112357" y="1854225"/>
            <a:ext cx="18117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ulish"/>
              <a:buNone/>
              <a:defRPr b="1" sz="2000">
                <a:latin typeface="Mulish"/>
                <a:ea typeface="Mulish"/>
                <a:cs typeface="Mulish"/>
                <a:sym typeface="Mulish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ulish"/>
              <a:buNone/>
              <a:defRPr b="1" sz="2000">
                <a:latin typeface="Mulish"/>
                <a:ea typeface="Mulish"/>
                <a:cs typeface="Mulish"/>
                <a:sym typeface="Mulish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ulish"/>
              <a:buNone/>
              <a:defRPr b="1" sz="2000">
                <a:latin typeface="Mulish"/>
                <a:ea typeface="Mulish"/>
                <a:cs typeface="Mulish"/>
                <a:sym typeface="Mulish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ulish"/>
              <a:buNone/>
              <a:defRPr b="1" sz="2000">
                <a:latin typeface="Mulish"/>
                <a:ea typeface="Mulish"/>
                <a:cs typeface="Mulish"/>
                <a:sym typeface="Mulish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ulish"/>
              <a:buNone/>
              <a:defRPr b="1" sz="2000">
                <a:latin typeface="Mulish"/>
                <a:ea typeface="Mulish"/>
                <a:cs typeface="Mulish"/>
                <a:sym typeface="Mulish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ulish"/>
              <a:buNone/>
              <a:defRPr b="1" sz="2000">
                <a:latin typeface="Mulish"/>
                <a:ea typeface="Mulish"/>
                <a:cs typeface="Mulish"/>
                <a:sym typeface="Mulish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ulish"/>
              <a:buNone/>
              <a:defRPr b="1" sz="2000">
                <a:latin typeface="Mulish"/>
                <a:ea typeface="Mulish"/>
                <a:cs typeface="Mulish"/>
                <a:sym typeface="Mulish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ulish"/>
              <a:buNone/>
              <a:defRPr b="1" sz="2000">
                <a:latin typeface="Mulish"/>
                <a:ea typeface="Mulish"/>
                <a:cs typeface="Mulish"/>
                <a:sym typeface="Mulish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ulish"/>
              <a:buNone/>
              <a:defRPr b="1" sz="2000">
                <a:latin typeface="Mulish"/>
                <a:ea typeface="Mulish"/>
                <a:cs typeface="Mulish"/>
                <a:sym typeface="Mulish"/>
              </a:defRPr>
            </a:lvl9pPr>
          </a:lstStyle>
          <a:p/>
        </p:txBody>
      </p:sp>
      <p:sp>
        <p:nvSpPr>
          <p:cNvPr id="192" name="Google Shape;192;p37"/>
          <p:cNvSpPr txBox="1"/>
          <p:nvPr>
            <p:ph idx="4" type="subTitle"/>
          </p:nvPr>
        </p:nvSpPr>
        <p:spPr>
          <a:xfrm>
            <a:off x="6112350" y="2327476"/>
            <a:ext cx="18117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37"/>
          <p:cNvSpPr txBox="1"/>
          <p:nvPr>
            <p:ph idx="5" type="subTitle"/>
          </p:nvPr>
        </p:nvSpPr>
        <p:spPr>
          <a:xfrm>
            <a:off x="3767985" y="3271000"/>
            <a:ext cx="18117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ulish"/>
              <a:buNone/>
              <a:defRPr b="1" sz="2000">
                <a:latin typeface="Mulish"/>
                <a:ea typeface="Mulish"/>
                <a:cs typeface="Mulish"/>
                <a:sym typeface="Mulish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ulish"/>
              <a:buNone/>
              <a:defRPr b="1" sz="2000">
                <a:latin typeface="Mulish"/>
                <a:ea typeface="Mulish"/>
                <a:cs typeface="Mulish"/>
                <a:sym typeface="Mulish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ulish"/>
              <a:buNone/>
              <a:defRPr b="1" sz="2000">
                <a:latin typeface="Mulish"/>
                <a:ea typeface="Mulish"/>
                <a:cs typeface="Mulish"/>
                <a:sym typeface="Mulish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ulish"/>
              <a:buNone/>
              <a:defRPr b="1" sz="2000">
                <a:latin typeface="Mulish"/>
                <a:ea typeface="Mulish"/>
                <a:cs typeface="Mulish"/>
                <a:sym typeface="Mulish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ulish"/>
              <a:buNone/>
              <a:defRPr b="1" sz="2000">
                <a:latin typeface="Mulish"/>
                <a:ea typeface="Mulish"/>
                <a:cs typeface="Mulish"/>
                <a:sym typeface="Mulish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ulish"/>
              <a:buNone/>
              <a:defRPr b="1" sz="2000">
                <a:latin typeface="Mulish"/>
                <a:ea typeface="Mulish"/>
                <a:cs typeface="Mulish"/>
                <a:sym typeface="Mulish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ulish"/>
              <a:buNone/>
              <a:defRPr b="1" sz="2000">
                <a:latin typeface="Mulish"/>
                <a:ea typeface="Mulish"/>
                <a:cs typeface="Mulish"/>
                <a:sym typeface="Mulish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ulish"/>
              <a:buNone/>
              <a:defRPr b="1" sz="2000">
                <a:latin typeface="Mulish"/>
                <a:ea typeface="Mulish"/>
                <a:cs typeface="Mulish"/>
                <a:sym typeface="Mulish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ulish"/>
              <a:buNone/>
              <a:defRPr b="1" sz="2000">
                <a:latin typeface="Mulish"/>
                <a:ea typeface="Mulish"/>
                <a:cs typeface="Mulish"/>
                <a:sym typeface="Mulish"/>
              </a:defRPr>
            </a:lvl9pPr>
          </a:lstStyle>
          <a:p/>
        </p:txBody>
      </p:sp>
      <p:sp>
        <p:nvSpPr>
          <p:cNvPr id="194" name="Google Shape;194;p37"/>
          <p:cNvSpPr txBox="1"/>
          <p:nvPr>
            <p:ph idx="6" type="subTitle"/>
          </p:nvPr>
        </p:nvSpPr>
        <p:spPr>
          <a:xfrm>
            <a:off x="3767975" y="3744254"/>
            <a:ext cx="18117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37"/>
          <p:cNvSpPr txBox="1"/>
          <p:nvPr>
            <p:ph idx="7" type="subTitle"/>
          </p:nvPr>
        </p:nvSpPr>
        <p:spPr>
          <a:xfrm>
            <a:off x="6112357" y="3271000"/>
            <a:ext cx="18105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ulish"/>
              <a:buNone/>
              <a:defRPr b="1" sz="2000">
                <a:latin typeface="Mulish"/>
                <a:ea typeface="Mulish"/>
                <a:cs typeface="Mulish"/>
                <a:sym typeface="Mulish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ulish"/>
              <a:buNone/>
              <a:defRPr b="1" sz="2000">
                <a:latin typeface="Mulish"/>
                <a:ea typeface="Mulish"/>
                <a:cs typeface="Mulish"/>
                <a:sym typeface="Mulish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ulish"/>
              <a:buNone/>
              <a:defRPr b="1" sz="2000">
                <a:latin typeface="Mulish"/>
                <a:ea typeface="Mulish"/>
                <a:cs typeface="Mulish"/>
                <a:sym typeface="Mulish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ulish"/>
              <a:buNone/>
              <a:defRPr b="1" sz="2000">
                <a:latin typeface="Mulish"/>
                <a:ea typeface="Mulish"/>
                <a:cs typeface="Mulish"/>
                <a:sym typeface="Mulish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ulish"/>
              <a:buNone/>
              <a:defRPr b="1" sz="2000">
                <a:latin typeface="Mulish"/>
                <a:ea typeface="Mulish"/>
                <a:cs typeface="Mulish"/>
                <a:sym typeface="Mulish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ulish"/>
              <a:buNone/>
              <a:defRPr b="1" sz="2000">
                <a:latin typeface="Mulish"/>
                <a:ea typeface="Mulish"/>
                <a:cs typeface="Mulish"/>
                <a:sym typeface="Mulish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ulish"/>
              <a:buNone/>
              <a:defRPr b="1" sz="2000">
                <a:latin typeface="Mulish"/>
                <a:ea typeface="Mulish"/>
                <a:cs typeface="Mulish"/>
                <a:sym typeface="Mulish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ulish"/>
              <a:buNone/>
              <a:defRPr b="1" sz="2000">
                <a:latin typeface="Mulish"/>
                <a:ea typeface="Mulish"/>
                <a:cs typeface="Mulish"/>
                <a:sym typeface="Mulish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ulish"/>
              <a:buNone/>
              <a:defRPr b="1" sz="2000">
                <a:latin typeface="Mulish"/>
                <a:ea typeface="Mulish"/>
                <a:cs typeface="Mulish"/>
                <a:sym typeface="Mulish"/>
              </a:defRPr>
            </a:lvl9pPr>
          </a:lstStyle>
          <a:p/>
        </p:txBody>
      </p:sp>
      <p:sp>
        <p:nvSpPr>
          <p:cNvPr id="196" name="Google Shape;196;p37"/>
          <p:cNvSpPr txBox="1"/>
          <p:nvPr>
            <p:ph idx="8" type="subTitle"/>
          </p:nvPr>
        </p:nvSpPr>
        <p:spPr>
          <a:xfrm>
            <a:off x="6112350" y="3744250"/>
            <a:ext cx="18105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8"/>
          <p:cNvSpPr txBox="1"/>
          <p:nvPr>
            <p:ph type="title"/>
          </p:nvPr>
        </p:nvSpPr>
        <p:spPr>
          <a:xfrm>
            <a:off x="711925" y="2677400"/>
            <a:ext cx="4146600" cy="12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9" name="Google Shape;199;p38"/>
          <p:cNvSpPr txBox="1"/>
          <p:nvPr>
            <p:ph idx="1" type="subTitle"/>
          </p:nvPr>
        </p:nvSpPr>
        <p:spPr>
          <a:xfrm>
            <a:off x="4606213" y="3841213"/>
            <a:ext cx="3720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0" name="Google Shape;200;p38"/>
          <p:cNvSpPr txBox="1"/>
          <p:nvPr>
            <p:ph idx="2" type="title"/>
          </p:nvPr>
        </p:nvSpPr>
        <p:spPr>
          <a:xfrm>
            <a:off x="2127075" y="1791575"/>
            <a:ext cx="13188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60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201" name="Google Shape;201;p38"/>
          <p:cNvSpPr/>
          <p:nvPr/>
        </p:nvSpPr>
        <p:spPr>
          <a:xfrm>
            <a:off x="6752225" y="-1764250"/>
            <a:ext cx="6988200" cy="6993900"/>
          </a:xfrm>
          <a:prstGeom prst="ellipse">
            <a:avLst/>
          </a:prstGeom>
          <a:gradFill>
            <a:gsLst>
              <a:gs pos="0">
                <a:srgbClr val="FF9900">
                  <a:alpha val="32156"/>
                </a:srgbClr>
              </a:gs>
              <a:gs pos="27000">
                <a:srgbClr val="FF9900">
                  <a:alpha val="14901"/>
                </a:srgbClr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9"/>
          <p:cNvSpPr txBox="1"/>
          <p:nvPr>
            <p:ph hasCustomPrompt="1" type="title"/>
          </p:nvPr>
        </p:nvSpPr>
        <p:spPr>
          <a:xfrm>
            <a:off x="1805529" y="1739900"/>
            <a:ext cx="6624600" cy="11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6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4" name="Google Shape;204;p39"/>
          <p:cNvSpPr/>
          <p:nvPr/>
        </p:nvSpPr>
        <p:spPr>
          <a:xfrm>
            <a:off x="6240450" y="2260000"/>
            <a:ext cx="6988200" cy="6993900"/>
          </a:xfrm>
          <a:prstGeom prst="ellipse">
            <a:avLst/>
          </a:prstGeom>
          <a:gradFill>
            <a:gsLst>
              <a:gs pos="0">
                <a:srgbClr val="FF9900">
                  <a:alpha val="32156"/>
                </a:srgbClr>
              </a:gs>
              <a:gs pos="27000">
                <a:srgbClr val="FF9900">
                  <a:alpha val="14901"/>
                </a:srgbClr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9"/>
          <p:cNvSpPr txBox="1"/>
          <p:nvPr>
            <p:ph idx="1" type="subTitle"/>
          </p:nvPr>
        </p:nvSpPr>
        <p:spPr>
          <a:xfrm>
            <a:off x="5331550" y="3063875"/>
            <a:ext cx="30990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HEADER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0"/>
          <p:cNvSpPr txBox="1"/>
          <p:nvPr>
            <p:ph type="title"/>
          </p:nvPr>
        </p:nvSpPr>
        <p:spPr>
          <a:xfrm>
            <a:off x="2498750" y="2009775"/>
            <a:ext cx="4146600" cy="12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8" name="Google Shape;208;p40"/>
          <p:cNvSpPr txBox="1"/>
          <p:nvPr>
            <p:ph idx="1" type="subTitle"/>
          </p:nvPr>
        </p:nvSpPr>
        <p:spPr>
          <a:xfrm>
            <a:off x="2712000" y="3714300"/>
            <a:ext cx="3720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9" name="Google Shape;209;p40"/>
          <p:cNvSpPr txBox="1"/>
          <p:nvPr>
            <p:ph idx="2" type="title"/>
          </p:nvPr>
        </p:nvSpPr>
        <p:spPr>
          <a:xfrm>
            <a:off x="3913900" y="1123950"/>
            <a:ext cx="13188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6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210" name="Google Shape;210;p40"/>
          <p:cNvSpPr/>
          <p:nvPr/>
        </p:nvSpPr>
        <p:spPr>
          <a:xfrm>
            <a:off x="6752225" y="-1764250"/>
            <a:ext cx="6988200" cy="6993900"/>
          </a:xfrm>
          <a:prstGeom prst="ellipse">
            <a:avLst/>
          </a:prstGeom>
          <a:gradFill>
            <a:gsLst>
              <a:gs pos="0">
                <a:srgbClr val="FF9900">
                  <a:alpha val="32156"/>
                </a:srgbClr>
              </a:gs>
              <a:gs pos="27000">
                <a:srgbClr val="FF9900">
                  <a:alpha val="14901"/>
                </a:srgbClr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1"/>
          <p:cNvSpPr txBox="1"/>
          <p:nvPr>
            <p:ph type="title"/>
          </p:nvPr>
        </p:nvSpPr>
        <p:spPr>
          <a:xfrm>
            <a:off x="713225" y="3753332"/>
            <a:ext cx="19068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3" name="Google Shape;213;p41"/>
          <p:cNvSpPr txBox="1"/>
          <p:nvPr>
            <p:ph idx="2" type="title"/>
          </p:nvPr>
        </p:nvSpPr>
        <p:spPr>
          <a:xfrm>
            <a:off x="3616553" y="3753332"/>
            <a:ext cx="19068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4" name="Google Shape;214;p41"/>
          <p:cNvSpPr txBox="1"/>
          <p:nvPr>
            <p:ph idx="3" type="title"/>
          </p:nvPr>
        </p:nvSpPr>
        <p:spPr>
          <a:xfrm>
            <a:off x="6523854" y="3753332"/>
            <a:ext cx="19068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41"/>
          <p:cNvSpPr txBox="1"/>
          <p:nvPr>
            <p:ph idx="1" type="subTitle"/>
          </p:nvPr>
        </p:nvSpPr>
        <p:spPr>
          <a:xfrm>
            <a:off x="713225" y="2996093"/>
            <a:ext cx="19068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6" name="Google Shape;216;p41"/>
          <p:cNvSpPr txBox="1"/>
          <p:nvPr>
            <p:ph idx="4" type="subTitle"/>
          </p:nvPr>
        </p:nvSpPr>
        <p:spPr>
          <a:xfrm>
            <a:off x="3616553" y="2996093"/>
            <a:ext cx="19068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7" name="Google Shape;217;p41"/>
          <p:cNvSpPr txBox="1"/>
          <p:nvPr>
            <p:ph idx="5" type="subTitle"/>
          </p:nvPr>
        </p:nvSpPr>
        <p:spPr>
          <a:xfrm>
            <a:off x="6523854" y="2996093"/>
            <a:ext cx="19068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" name="Google Shape;218;p41"/>
          <p:cNvSpPr txBox="1"/>
          <p:nvPr>
            <p:ph idx="6" type="subTitle"/>
          </p:nvPr>
        </p:nvSpPr>
        <p:spPr>
          <a:xfrm>
            <a:off x="713225" y="2367732"/>
            <a:ext cx="19068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20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/>
        </p:txBody>
      </p:sp>
      <p:sp>
        <p:nvSpPr>
          <p:cNvPr id="219" name="Google Shape;219;p41"/>
          <p:cNvSpPr txBox="1"/>
          <p:nvPr>
            <p:ph idx="7" type="subTitle"/>
          </p:nvPr>
        </p:nvSpPr>
        <p:spPr>
          <a:xfrm>
            <a:off x="3616553" y="2367732"/>
            <a:ext cx="19068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20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/>
        </p:txBody>
      </p:sp>
      <p:sp>
        <p:nvSpPr>
          <p:cNvPr id="220" name="Google Shape;220;p41"/>
          <p:cNvSpPr txBox="1"/>
          <p:nvPr>
            <p:ph idx="8" type="subTitle"/>
          </p:nvPr>
        </p:nvSpPr>
        <p:spPr>
          <a:xfrm>
            <a:off x="6523854" y="2367732"/>
            <a:ext cx="19068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20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  <a:defRPr b="1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/>
        </p:txBody>
      </p:sp>
      <p:sp>
        <p:nvSpPr>
          <p:cNvPr id="221" name="Google Shape;221;p41"/>
          <p:cNvSpPr txBox="1"/>
          <p:nvPr>
            <p:ph idx="9" type="title"/>
          </p:nvPr>
        </p:nvSpPr>
        <p:spPr>
          <a:xfrm>
            <a:off x="713250" y="53197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" name="Google Shape;222;p41"/>
          <p:cNvSpPr/>
          <p:nvPr/>
        </p:nvSpPr>
        <p:spPr>
          <a:xfrm>
            <a:off x="7235375" y="-1254250"/>
            <a:ext cx="6988200" cy="6993900"/>
          </a:xfrm>
          <a:prstGeom prst="ellipse">
            <a:avLst/>
          </a:prstGeom>
          <a:gradFill>
            <a:gsLst>
              <a:gs pos="0">
                <a:srgbClr val="FF9900">
                  <a:alpha val="32156"/>
                </a:srgbClr>
              </a:gs>
              <a:gs pos="27000">
                <a:srgbClr val="FF9900">
                  <a:alpha val="14901"/>
                </a:srgbClr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_1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2"/>
          <p:cNvSpPr/>
          <p:nvPr/>
        </p:nvSpPr>
        <p:spPr>
          <a:xfrm>
            <a:off x="1077900" y="2747125"/>
            <a:ext cx="6988200" cy="6993900"/>
          </a:xfrm>
          <a:prstGeom prst="ellipse">
            <a:avLst/>
          </a:prstGeom>
          <a:gradFill>
            <a:gsLst>
              <a:gs pos="0">
                <a:srgbClr val="FF9900">
                  <a:alpha val="32156"/>
                </a:srgbClr>
              </a:gs>
              <a:gs pos="27000">
                <a:srgbClr val="FF9900">
                  <a:alpha val="14901"/>
                </a:srgbClr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2"/>
          <p:cNvSpPr txBox="1"/>
          <p:nvPr>
            <p:ph type="title"/>
          </p:nvPr>
        </p:nvSpPr>
        <p:spPr>
          <a:xfrm>
            <a:off x="4889650" y="1666288"/>
            <a:ext cx="33921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6" name="Google Shape;226;p42"/>
          <p:cNvSpPr txBox="1"/>
          <p:nvPr>
            <p:ph idx="1" type="subTitle"/>
          </p:nvPr>
        </p:nvSpPr>
        <p:spPr>
          <a:xfrm>
            <a:off x="4889650" y="2340813"/>
            <a:ext cx="3328500" cy="11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9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3"/>
          <p:cNvSpPr txBox="1"/>
          <p:nvPr>
            <p:ph type="ctrTitle"/>
          </p:nvPr>
        </p:nvSpPr>
        <p:spPr>
          <a:xfrm>
            <a:off x="3659175" y="649504"/>
            <a:ext cx="47652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29" name="Google Shape;229;p43"/>
          <p:cNvSpPr txBox="1"/>
          <p:nvPr>
            <p:ph idx="1" type="subTitle"/>
          </p:nvPr>
        </p:nvSpPr>
        <p:spPr>
          <a:xfrm>
            <a:off x="3907750" y="1659650"/>
            <a:ext cx="4268100" cy="13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0" name="Google Shape;230;p43"/>
          <p:cNvSpPr txBox="1"/>
          <p:nvPr/>
        </p:nvSpPr>
        <p:spPr>
          <a:xfrm>
            <a:off x="3918850" y="4153200"/>
            <a:ext cx="42459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CREDITS: This presentation template was created by </a:t>
            </a:r>
            <a:r>
              <a:rPr b="1" i="0" lang="en" sz="1100" u="none" cap="none" strike="noStrike">
                <a:solidFill>
                  <a:schemeClr val="hlink"/>
                </a:solidFill>
                <a:uFill>
                  <a:noFill/>
                </a:uFill>
                <a:latin typeface="Space Mono"/>
                <a:ea typeface="Space Mono"/>
                <a:cs typeface="Space Mono"/>
                <a:sym typeface="Space Mono"/>
                <a:hlinkClick r:id="rId2"/>
              </a:rPr>
              <a:t>Slidesgo</a:t>
            </a:r>
            <a:r>
              <a:rPr b="0" i="0" lang="en" sz="11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, including icons by </a:t>
            </a:r>
            <a:r>
              <a:rPr b="1" i="0" lang="en" sz="1100" u="none" cap="none" strike="noStrike">
                <a:solidFill>
                  <a:schemeClr val="hlink"/>
                </a:solidFill>
                <a:uFill>
                  <a:noFill/>
                </a:uFill>
                <a:latin typeface="Space Mono"/>
                <a:ea typeface="Space Mono"/>
                <a:cs typeface="Space Mono"/>
                <a:sym typeface="Space Mono"/>
                <a:hlinkClick r:id="rId3"/>
              </a:rPr>
              <a:t>Flaticon</a:t>
            </a:r>
            <a:r>
              <a:rPr b="0" i="0" lang="en" sz="11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and infographics &amp; images by </a:t>
            </a:r>
            <a:r>
              <a:rPr b="1" i="0" lang="en" sz="1100" u="none" cap="none" strike="noStrike">
                <a:solidFill>
                  <a:schemeClr val="hlink"/>
                </a:solidFill>
                <a:uFill>
                  <a:noFill/>
                </a:uFill>
                <a:latin typeface="Space Mono"/>
                <a:ea typeface="Space Mono"/>
                <a:cs typeface="Space Mono"/>
                <a:sym typeface="Space Mono"/>
                <a:hlinkClick r:id="rId4"/>
              </a:rPr>
              <a:t>Freepik</a:t>
            </a:r>
            <a:endParaRPr b="1" i="0" sz="11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231" name="Google Shape;231;p43"/>
          <p:cNvSpPr/>
          <p:nvPr/>
        </p:nvSpPr>
        <p:spPr>
          <a:xfrm>
            <a:off x="6549700" y="1042400"/>
            <a:ext cx="6988200" cy="6993900"/>
          </a:xfrm>
          <a:prstGeom prst="ellipse">
            <a:avLst/>
          </a:prstGeom>
          <a:gradFill>
            <a:gsLst>
              <a:gs pos="0">
                <a:srgbClr val="FF9900">
                  <a:alpha val="32156"/>
                </a:srgbClr>
              </a:gs>
              <a:gs pos="27000">
                <a:srgbClr val="FF9900">
                  <a:alpha val="14901"/>
                </a:srgbClr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4"/>
          <p:cNvSpPr txBox="1"/>
          <p:nvPr>
            <p:ph idx="1" type="body"/>
          </p:nvPr>
        </p:nvSpPr>
        <p:spPr>
          <a:xfrm>
            <a:off x="713225" y="1219150"/>
            <a:ext cx="76992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  <a:defRPr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4" name="Google Shape;234;p44"/>
          <p:cNvSpPr txBox="1"/>
          <p:nvPr>
            <p:ph type="title"/>
          </p:nvPr>
        </p:nvSpPr>
        <p:spPr>
          <a:xfrm>
            <a:off x="713250" y="53197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35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46"/>
          <p:cNvGrpSpPr/>
          <p:nvPr/>
        </p:nvGrpSpPr>
        <p:grpSpPr>
          <a:xfrm>
            <a:off x="7387539" y="-59412"/>
            <a:ext cx="5250038" cy="5262324"/>
            <a:chOff x="-5395425" y="0"/>
            <a:chExt cx="5131500" cy="5143509"/>
          </a:xfrm>
        </p:grpSpPr>
        <p:cxnSp>
          <p:nvCxnSpPr>
            <p:cNvPr id="238" name="Google Shape;238;p46"/>
            <p:cNvCxnSpPr/>
            <p:nvPr/>
          </p:nvCxnSpPr>
          <p:spPr>
            <a:xfrm>
              <a:off x="-5395425" y="233262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9" name="Google Shape;239;p46"/>
            <p:cNvCxnSpPr/>
            <p:nvPr/>
          </p:nvCxnSpPr>
          <p:spPr>
            <a:xfrm>
              <a:off x="-5395425" y="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0" name="Google Shape;240;p46"/>
            <p:cNvCxnSpPr/>
            <p:nvPr/>
          </p:nvCxnSpPr>
          <p:spPr>
            <a:xfrm>
              <a:off x="-5395425" y="699761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1" name="Google Shape;241;p46"/>
            <p:cNvCxnSpPr/>
            <p:nvPr/>
          </p:nvCxnSpPr>
          <p:spPr>
            <a:xfrm>
              <a:off x="-5395425" y="466499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2" name="Google Shape;242;p46"/>
            <p:cNvCxnSpPr/>
            <p:nvPr/>
          </p:nvCxnSpPr>
          <p:spPr>
            <a:xfrm>
              <a:off x="-5395425" y="116626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3" name="Google Shape;243;p46"/>
            <p:cNvCxnSpPr/>
            <p:nvPr/>
          </p:nvCxnSpPr>
          <p:spPr>
            <a:xfrm>
              <a:off x="-5395425" y="932998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4" name="Google Shape;244;p46"/>
            <p:cNvCxnSpPr/>
            <p:nvPr/>
          </p:nvCxnSpPr>
          <p:spPr>
            <a:xfrm>
              <a:off x="-5395425" y="1632759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5" name="Google Shape;245;p46"/>
            <p:cNvCxnSpPr/>
            <p:nvPr/>
          </p:nvCxnSpPr>
          <p:spPr>
            <a:xfrm>
              <a:off x="-5395425" y="1399497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6" name="Google Shape;246;p46"/>
            <p:cNvCxnSpPr/>
            <p:nvPr/>
          </p:nvCxnSpPr>
          <p:spPr>
            <a:xfrm>
              <a:off x="-5395425" y="2099257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7" name="Google Shape;247;p46"/>
            <p:cNvCxnSpPr/>
            <p:nvPr/>
          </p:nvCxnSpPr>
          <p:spPr>
            <a:xfrm>
              <a:off x="-5395425" y="1865995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8" name="Google Shape;248;p46"/>
            <p:cNvCxnSpPr/>
            <p:nvPr/>
          </p:nvCxnSpPr>
          <p:spPr>
            <a:xfrm>
              <a:off x="-5395425" y="2565756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9" name="Google Shape;249;p46"/>
            <p:cNvCxnSpPr/>
            <p:nvPr/>
          </p:nvCxnSpPr>
          <p:spPr>
            <a:xfrm>
              <a:off x="-5395425" y="2332494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0" name="Google Shape;250;p46"/>
            <p:cNvCxnSpPr/>
            <p:nvPr/>
          </p:nvCxnSpPr>
          <p:spPr>
            <a:xfrm>
              <a:off x="-5395425" y="3032255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1" name="Google Shape;251;p46"/>
            <p:cNvCxnSpPr/>
            <p:nvPr/>
          </p:nvCxnSpPr>
          <p:spPr>
            <a:xfrm>
              <a:off x="-5395425" y="2798993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2" name="Google Shape;252;p46"/>
            <p:cNvCxnSpPr/>
            <p:nvPr/>
          </p:nvCxnSpPr>
          <p:spPr>
            <a:xfrm>
              <a:off x="-5395425" y="3498754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3" name="Google Shape;253;p46"/>
            <p:cNvCxnSpPr/>
            <p:nvPr/>
          </p:nvCxnSpPr>
          <p:spPr>
            <a:xfrm>
              <a:off x="-5395425" y="3265492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4" name="Google Shape;254;p46"/>
            <p:cNvCxnSpPr/>
            <p:nvPr/>
          </p:nvCxnSpPr>
          <p:spPr>
            <a:xfrm>
              <a:off x="-5395425" y="3732003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5" name="Google Shape;255;p46"/>
            <p:cNvCxnSpPr/>
            <p:nvPr/>
          </p:nvCxnSpPr>
          <p:spPr>
            <a:xfrm>
              <a:off x="-5395425" y="4198502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6" name="Google Shape;256;p46"/>
            <p:cNvCxnSpPr/>
            <p:nvPr/>
          </p:nvCxnSpPr>
          <p:spPr>
            <a:xfrm>
              <a:off x="-5395425" y="396524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7" name="Google Shape;257;p46"/>
            <p:cNvCxnSpPr/>
            <p:nvPr/>
          </p:nvCxnSpPr>
          <p:spPr>
            <a:xfrm>
              <a:off x="-5395425" y="4665001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8" name="Google Shape;258;p46"/>
            <p:cNvCxnSpPr/>
            <p:nvPr/>
          </p:nvCxnSpPr>
          <p:spPr>
            <a:xfrm>
              <a:off x="-5395425" y="4431739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9" name="Google Shape;259;p46"/>
            <p:cNvCxnSpPr/>
            <p:nvPr/>
          </p:nvCxnSpPr>
          <p:spPr>
            <a:xfrm>
              <a:off x="-5395425" y="513150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0" name="Google Shape;260;p46"/>
            <p:cNvCxnSpPr/>
            <p:nvPr/>
          </p:nvCxnSpPr>
          <p:spPr>
            <a:xfrm>
              <a:off x="-5395425" y="4898238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1" name="Google Shape;261;p46"/>
            <p:cNvCxnSpPr/>
            <p:nvPr/>
          </p:nvCxnSpPr>
          <p:spPr>
            <a:xfrm rot="5400000">
              <a:off x="-3068937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2" name="Google Shape;262;p46"/>
            <p:cNvCxnSpPr/>
            <p:nvPr/>
          </p:nvCxnSpPr>
          <p:spPr>
            <a:xfrm rot="5400000">
              <a:off x="-283567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3" name="Google Shape;263;p46"/>
            <p:cNvCxnSpPr/>
            <p:nvPr/>
          </p:nvCxnSpPr>
          <p:spPr>
            <a:xfrm rot="5400000">
              <a:off x="-3535436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4" name="Google Shape;264;p46"/>
            <p:cNvCxnSpPr/>
            <p:nvPr/>
          </p:nvCxnSpPr>
          <p:spPr>
            <a:xfrm rot="5400000">
              <a:off x="-3302174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5" name="Google Shape;265;p46"/>
            <p:cNvCxnSpPr/>
            <p:nvPr/>
          </p:nvCxnSpPr>
          <p:spPr>
            <a:xfrm rot="5400000">
              <a:off x="-400193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6" name="Google Shape;266;p46"/>
            <p:cNvCxnSpPr/>
            <p:nvPr/>
          </p:nvCxnSpPr>
          <p:spPr>
            <a:xfrm rot="5400000">
              <a:off x="-3768673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7" name="Google Shape;267;p46"/>
            <p:cNvCxnSpPr/>
            <p:nvPr/>
          </p:nvCxnSpPr>
          <p:spPr>
            <a:xfrm rot="5400000">
              <a:off x="-4468434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8" name="Google Shape;268;p46"/>
            <p:cNvCxnSpPr/>
            <p:nvPr/>
          </p:nvCxnSpPr>
          <p:spPr>
            <a:xfrm rot="5400000">
              <a:off x="-4235172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9" name="Google Shape;269;p46"/>
            <p:cNvCxnSpPr/>
            <p:nvPr/>
          </p:nvCxnSpPr>
          <p:spPr>
            <a:xfrm rot="5400000">
              <a:off x="-4934932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0" name="Google Shape;270;p46"/>
            <p:cNvCxnSpPr/>
            <p:nvPr/>
          </p:nvCxnSpPr>
          <p:spPr>
            <a:xfrm rot="5400000">
              <a:off x="-4701670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1" name="Google Shape;271;p46"/>
            <p:cNvCxnSpPr/>
            <p:nvPr/>
          </p:nvCxnSpPr>
          <p:spPr>
            <a:xfrm rot="5400000">
              <a:off x="-5401431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2" name="Google Shape;272;p46"/>
            <p:cNvCxnSpPr/>
            <p:nvPr/>
          </p:nvCxnSpPr>
          <p:spPr>
            <a:xfrm rot="5400000">
              <a:off x="-5168169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3" name="Google Shape;273;p46"/>
            <p:cNvCxnSpPr/>
            <p:nvPr/>
          </p:nvCxnSpPr>
          <p:spPr>
            <a:xfrm rot="5400000">
              <a:off x="-5867930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4" name="Google Shape;274;p46"/>
            <p:cNvCxnSpPr/>
            <p:nvPr/>
          </p:nvCxnSpPr>
          <p:spPr>
            <a:xfrm rot="5400000">
              <a:off x="-5634668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5" name="Google Shape;275;p46"/>
            <p:cNvCxnSpPr/>
            <p:nvPr/>
          </p:nvCxnSpPr>
          <p:spPr>
            <a:xfrm rot="5400000">
              <a:off x="-6334429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6" name="Google Shape;276;p46"/>
            <p:cNvCxnSpPr/>
            <p:nvPr/>
          </p:nvCxnSpPr>
          <p:spPr>
            <a:xfrm rot="5400000">
              <a:off x="-6101167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7" name="Google Shape;277;p46"/>
            <p:cNvCxnSpPr/>
            <p:nvPr/>
          </p:nvCxnSpPr>
          <p:spPr>
            <a:xfrm rot="5400000">
              <a:off x="-6567678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8" name="Google Shape;278;p46"/>
            <p:cNvCxnSpPr/>
            <p:nvPr/>
          </p:nvCxnSpPr>
          <p:spPr>
            <a:xfrm rot="5400000">
              <a:off x="-7034177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9" name="Google Shape;279;p46"/>
            <p:cNvCxnSpPr/>
            <p:nvPr/>
          </p:nvCxnSpPr>
          <p:spPr>
            <a:xfrm rot="5400000">
              <a:off x="-680091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0" name="Google Shape;280;p46"/>
            <p:cNvCxnSpPr/>
            <p:nvPr/>
          </p:nvCxnSpPr>
          <p:spPr>
            <a:xfrm rot="5400000">
              <a:off x="-7500676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1" name="Google Shape;281;p46"/>
            <p:cNvCxnSpPr/>
            <p:nvPr/>
          </p:nvCxnSpPr>
          <p:spPr>
            <a:xfrm rot="5400000">
              <a:off x="-7267414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2" name="Google Shape;282;p46"/>
            <p:cNvCxnSpPr/>
            <p:nvPr/>
          </p:nvCxnSpPr>
          <p:spPr>
            <a:xfrm rot="5400000">
              <a:off x="-796717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3" name="Google Shape;283;p46"/>
            <p:cNvCxnSpPr/>
            <p:nvPr/>
          </p:nvCxnSpPr>
          <p:spPr>
            <a:xfrm rot="5400000">
              <a:off x="-7733913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84" name="Google Shape;284;p46"/>
          <p:cNvSpPr/>
          <p:nvPr/>
        </p:nvSpPr>
        <p:spPr>
          <a:xfrm>
            <a:off x="-4226675" y="1827525"/>
            <a:ext cx="6988200" cy="6993900"/>
          </a:xfrm>
          <a:prstGeom prst="ellipse">
            <a:avLst/>
          </a:prstGeom>
          <a:gradFill>
            <a:gsLst>
              <a:gs pos="0">
                <a:srgbClr val="FF9900">
                  <a:alpha val="32156"/>
                </a:srgbClr>
              </a:gs>
              <a:gs pos="27000">
                <a:srgbClr val="FF9900">
                  <a:alpha val="14901"/>
                </a:srgbClr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35_1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7"/>
          <p:cNvSpPr/>
          <p:nvPr/>
        </p:nvSpPr>
        <p:spPr>
          <a:xfrm>
            <a:off x="5361075" y="-3457175"/>
            <a:ext cx="6988200" cy="6993900"/>
          </a:xfrm>
          <a:prstGeom prst="ellipse">
            <a:avLst/>
          </a:prstGeom>
          <a:gradFill>
            <a:gsLst>
              <a:gs pos="0">
                <a:srgbClr val="FF9900">
                  <a:alpha val="32156"/>
                </a:srgbClr>
              </a:gs>
              <a:gs pos="27000">
                <a:srgbClr val="FF9900">
                  <a:alpha val="14901"/>
                </a:srgbClr>
              </a:gs>
              <a:gs pos="6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lish"/>
              <a:buNone/>
              <a:defRPr b="1" i="0" sz="28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lish"/>
              <a:buNone/>
              <a:defRPr b="1" i="0" sz="30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lish"/>
              <a:buNone/>
              <a:defRPr b="1" i="0" sz="30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lish"/>
              <a:buNone/>
              <a:defRPr b="1" i="0" sz="30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lish"/>
              <a:buNone/>
              <a:defRPr b="1" i="0" sz="30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lish"/>
              <a:buNone/>
              <a:defRPr b="1" i="0" sz="30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lish"/>
              <a:buNone/>
              <a:defRPr b="1" i="0" sz="30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lish"/>
              <a:buNone/>
              <a:defRPr b="1" i="0" sz="30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lish"/>
              <a:buNone/>
              <a:defRPr b="1" i="0" sz="3000" u="none" cap="none" strike="noStrik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●"/>
              <a:defRPr b="0" i="0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○"/>
              <a:defRPr b="0" i="0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■"/>
              <a:defRPr b="0" i="0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●"/>
              <a:defRPr b="0" i="0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○"/>
              <a:defRPr b="0" i="0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■"/>
              <a:defRPr b="0" i="0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●"/>
              <a:defRPr b="0" i="0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○"/>
              <a:defRPr b="0" i="0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■"/>
              <a:defRPr b="0" i="0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oogle Shape;291;p48"/>
          <p:cNvGrpSpPr/>
          <p:nvPr/>
        </p:nvGrpSpPr>
        <p:grpSpPr>
          <a:xfrm>
            <a:off x="7387539" y="-59412"/>
            <a:ext cx="5250038" cy="5262324"/>
            <a:chOff x="-5395425" y="0"/>
            <a:chExt cx="5131500" cy="5143509"/>
          </a:xfrm>
        </p:grpSpPr>
        <p:cxnSp>
          <p:nvCxnSpPr>
            <p:cNvPr id="292" name="Google Shape;292;p48"/>
            <p:cNvCxnSpPr/>
            <p:nvPr/>
          </p:nvCxnSpPr>
          <p:spPr>
            <a:xfrm>
              <a:off x="-5395425" y="233262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3" name="Google Shape;293;p48"/>
            <p:cNvCxnSpPr/>
            <p:nvPr/>
          </p:nvCxnSpPr>
          <p:spPr>
            <a:xfrm>
              <a:off x="-5395425" y="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4" name="Google Shape;294;p48"/>
            <p:cNvCxnSpPr/>
            <p:nvPr/>
          </p:nvCxnSpPr>
          <p:spPr>
            <a:xfrm>
              <a:off x="-5395425" y="699761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5" name="Google Shape;295;p48"/>
            <p:cNvCxnSpPr/>
            <p:nvPr/>
          </p:nvCxnSpPr>
          <p:spPr>
            <a:xfrm>
              <a:off x="-5395425" y="466499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6" name="Google Shape;296;p48"/>
            <p:cNvCxnSpPr/>
            <p:nvPr/>
          </p:nvCxnSpPr>
          <p:spPr>
            <a:xfrm>
              <a:off x="-5395425" y="116626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7" name="Google Shape;297;p48"/>
            <p:cNvCxnSpPr/>
            <p:nvPr/>
          </p:nvCxnSpPr>
          <p:spPr>
            <a:xfrm>
              <a:off x="-5395425" y="932998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8" name="Google Shape;298;p48"/>
            <p:cNvCxnSpPr/>
            <p:nvPr/>
          </p:nvCxnSpPr>
          <p:spPr>
            <a:xfrm>
              <a:off x="-5395425" y="1632759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9" name="Google Shape;299;p48"/>
            <p:cNvCxnSpPr/>
            <p:nvPr/>
          </p:nvCxnSpPr>
          <p:spPr>
            <a:xfrm>
              <a:off x="-5395425" y="1399497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0" name="Google Shape;300;p48"/>
            <p:cNvCxnSpPr/>
            <p:nvPr/>
          </p:nvCxnSpPr>
          <p:spPr>
            <a:xfrm>
              <a:off x="-5395425" y="2099257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1" name="Google Shape;301;p48"/>
            <p:cNvCxnSpPr/>
            <p:nvPr/>
          </p:nvCxnSpPr>
          <p:spPr>
            <a:xfrm>
              <a:off x="-5395425" y="1865995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2" name="Google Shape;302;p48"/>
            <p:cNvCxnSpPr/>
            <p:nvPr/>
          </p:nvCxnSpPr>
          <p:spPr>
            <a:xfrm>
              <a:off x="-5395425" y="2565756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3" name="Google Shape;303;p48"/>
            <p:cNvCxnSpPr/>
            <p:nvPr/>
          </p:nvCxnSpPr>
          <p:spPr>
            <a:xfrm>
              <a:off x="-5395425" y="2332494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4" name="Google Shape;304;p48"/>
            <p:cNvCxnSpPr/>
            <p:nvPr/>
          </p:nvCxnSpPr>
          <p:spPr>
            <a:xfrm>
              <a:off x="-5395425" y="3032255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5" name="Google Shape;305;p48"/>
            <p:cNvCxnSpPr/>
            <p:nvPr/>
          </p:nvCxnSpPr>
          <p:spPr>
            <a:xfrm>
              <a:off x="-5395425" y="2798993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6" name="Google Shape;306;p48"/>
            <p:cNvCxnSpPr/>
            <p:nvPr/>
          </p:nvCxnSpPr>
          <p:spPr>
            <a:xfrm>
              <a:off x="-5395425" y="3498754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7" name="Google Shape;307;p48"/>
            <p:cNvCxnSpPr/>
            <p:nvPr/>
          </p:nvCxnSpPr>
          <p:spPr>
            <a:xfrm>
              <a:off x="-5395425" y="3265492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8" name="Google Shape;308;p48"/>
            <p:cNvCxnSpPr/>
            <p:nvPr/>
          </p:nvCxnSpPr>
          <p:spPr>
            <a:xfrm>
              <a:off x="-5395425" y="3732003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9" name="Google Shape;309;p48"/>
            <p:cNvCxnSpPr/>
            <p:nvPr/>
          </p:nvCxnSpPr>
          <p:spPr>
            <a:xfrm>
              <a:off x="-5395425" y="4198502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0" name="Google Shape;310;p48"/>
            <p:cNvCxnSpPr/>
            <p:nvPr/>
          </p:nvCxnSpPr>
          <p:spPr>
            <a:xfrm>
              <a:off x="-5395425" y="396524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1" name="Google Shape;311;p48"/>
            <p:cNvCxnSpPr/>
            <p:nvPr/>
          </p:nvCxnSpPr>
          <p:spPr>
            <a:xfrm>
              <a:off x="-5395425" y="4665001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2" name="Google Shape;312;p48"/>
            <p:cNvCxnSpPr/>
            <p:nvPr/>
          </p:nvCxnSpPr>
          <p:spPr>
            <a:xfrm>
              <a:off x="-5395425" y="4431739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3" name="Google Shape;313;p48"/>
            <p:cNvCxnSpPr/>
            <p:nvPr/>
          </p:nvCxnSpPr>
          <p:spPr>
            <a:xfrm>
              <a:off x="-5395425" y="513150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4" name="Google Shape;314;p48"/>
            <p:cNvCxnSpPr/>
            <p:nvPr/>
          </p:nvCxnSpPr>
          <p:spPr>
            <a:xfrm>
              <a:off x="-5395425" y="4898238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5" name="Google Shape;315;p48"/>
            <p:cNvCxnSpPr/>
            <p:nvPr/>
          </p:nvCxnSpPr>
          <p:spPr>
            <a:xfrm rot="5400000">
              <a:off x="-3068937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6" name="Google Shape;316;p48"/>
            <p:cNvCxnSpPr/>
            <p:nvPr/>
          </p:nvCxnSpPr>
          <p:spPr>
            <a:xfrm rot="5400000">
              <a:off x="-283567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7" name="Google Shape;317;p48"/>
            <p:cNvCxnSpPr/>
            <p:nvPr/>
          </p:nvCxnSpPr>
          <p:spPr>
            <a:xfrm rot="5400000">
              <a:off x="-3535436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8" name="Google Shape;318;p48"/>
            <p:cNvCxnSpPr/>
            <p:nvPr/>
          </p:nvCxnSpPr>
          <p:spPr>
            <a:xfrm rot="5400000">
              <a:off x="-3302174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9" name="Google Shape;319;p48"/>
            <p:cNvCxnSpPr/>
            <p:nvPr/>
          </p:nvCxnSpPr>
          <p:spPr>
            <a:xfrm rot="5400000">
              <a:off x="-400193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0" name="Google Shape;320;p48"/>
            <p:cNvCxnSpPr/>
            <p:nvPr/>
          </p:nvCxnSpPr>
          <p:spPr>
            <a:xfrm rot="5400000">
              <a:off x="-3768673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1" name="Google Shape;321;p48"/>
            <p:cNvCxnSpPr/>
            <p:nvPr/>
          </p:nvCxnSpPr>
          <p:spPr>
            <a:xfrm rot="5400000">
              <a:off x="-4468434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2" name="Google Shape;322;p48"/>
            <p:cNvCxnSpPr/>
            <p:nvPr/>
          </p:nvCxnSpPr>
          <p:spPr>
            <a:xfrm rot="5400000">
              <a:off x="-4235172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3" name="Google Shape;323;p48"/>
            <p:cNvCxnSpPr/>
            <p:nvPr/>
          </p:nvCxnSpPr>
          <p:spPr>
            <a:xfrm rot="5400000">
              <a:off x="-4934932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4" name="Google Shape;324;p48"/>
            <p:cNvCxnSpPr/>
            <p:nvPr/>
          </p:nvCxnSpPr>
          <p:spPr>
            <a:xfrm rot="5400000">
              <a:off x="-4701670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5" name="Google Shape;325;p48"/>
            <p:cNvCxnSpPr/>
            <p:nvPr/>
          </p:nvCxnSpPr>
          <p:spPr>
            <a:xfrm rot="5400000">
              <a:off x="-5401431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6" name="Google Shape;326;p48"/>
            <p:cNvCxnSpPr/>
            <p:nvPr/>
          </p:nvCxnSpPr>
          <p:spPr>
            <a:xfrm rot="5400000">
              <a:off x="-5168169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7" name="Google Shape;327;p48"/>
            <p:cNvCxnSpPr/>
            <p:nvPr/>
          </p:nvCxnSpPr>
          <p:spPr>
            <a:xfrm rot="5400000">
              <a:off x="-5867930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8" name="Google Shape;328;p48"/>
            <p:cNvCxnSpPr/>
            <p:nvPr/>
          </p:nvCxnSpPr>
          <p:spPr>
            <a:xfrm rot="5400000">
              <a:off x="-5634668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9" name="Google Shape;329;p48"/>
            <p:cNvCxnSpPr/>
            <p:nvPr/>
          </p:nvCxnSpPr>
          <p:spPr>
            <a:xfrm rot="5400000">
              <a:off x="-6334429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0" name="Google Shape;330;p48"/>
            <p:cNvCxnSpPr/>
            <p:nvPr/>
          </p:nvCxnSpPr>
          <p:spPr>
            <a:xfrm rot="5400000">
              <a:off x="-6101167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1" name="Google Shape;331;p48"/>
            <p:cNvCxnSpPr/>
            <p:nvPr/>
          </p:nvCxnSpPr>
          <p:spPr>
            <a:xfrm rot="5400000">
              <a:off x="-6567678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2" name="Google Shape;332;p48"/>
            <p:cNvCxnSpPr/>
            <p:nvPr/>
          </p:nvCxnSpPr>
          <p:spPr>
            <a:xfrm rot="5400000">
              <a:off x="-7034177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3" name="Google Shape;333;p48"/>
            <p:cNvCxnSpPr/>
            <p:nvPr/>
          </p:nvCxnSpPr>
          <p:spPr>
            <a:xfrm rot="5400000">
              <a:off x="-680091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4" name="Google Shape;334;p48"/>
            <p:cNvCxnSpPr/>
            <p:nvPr/>
          </p:nvCxnSpPr>
          <p:spPr>
            <a:xfrm rot="5400000">
              <a:off x="-7500676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5" name="Google Shape;335;p48"/>
            <p:cNvCxnSpPr/>
            <p:nvPr/>
          </p:nvCxnSpPr>
          <p:spPr>
            <a:xfrm rot="5400000">
              <a:off x="-7267414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6" name="Google Shape;336;p48"/>
            <p:cNvCxnSpPr/>
            <p:nvPr/>
          </p:nvCxnSpPr>
          <p:spPr>
            <a:xfrm rot="5400000">
              <a:off x="-796717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7" name="Google Shape;337;p48"/>
            <p:cNvCxnSpPr/>
            <p:nvPr/>
          </p:nvCxnSpPr>
          <p:spPr>
            <a:xfrm rot="5400000">
              <a:off x="-7733913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38" name="Google Shape;338;p48"/>
          <p:cNvSpPr/>
          <p:nvPr/>
        </p:nvSpPr>
        <p:spPr>
          <a:xfrm>
            <a:off x="711900" y="3609475"/>
            <a:ext cx="4491792" cy="1283359"/>
          </a:xfrm>
          <a:custGeom>
            <a:rect b="b" l="l" r="r" t="t"/>
            <a:pathLst>
              <a:path extrusionOk="0" h="35634" w="151010">
                <a:moveTo>
                  <a:pt x="58292" y="32401"/>
                </a:moveTo>
                <a:cubicBezTo>
                  <a:pt x="49455" y="31262"/>
                  <a:pt x="13256" y="29931"/>
                  <a:pt x="5269" y="25568"/>
                </a:cubicBezTo>
                <a:cubicBezTo>
                  <a:pt x="-2718" y="21206"/>
                  <a:pt x="-2092" y="10457"/>
                  <a:pt x="10370" y="6226"/>
                </a:cubicBezTo>
                <a:cubicBezTo>
                  <a:pt x="22832" y="1995"/>
                  <a:pt x="58227" y="-755"/>
                  <a:pt x="80041" y="184"/>
                </a:cubicBezTo>
                <a:cubicBezTo>
                  <a:pt x="101855" y="1124"/>
                  <a:pt x="130923" y="6609"/>
                  <a:pt x="141253" y="11863"/>
                </a:cubicBezTo>
                <a:cubicBezTo>
                  <a:pt x="151583" y="17117"/>
                  <a:pt x="156377" y="27744"/>
                  <a:pt x="142020" y="31706"/>
                </a:cubicBezTo>
                <a:cubicBezTo>
                  <a:pt x="127663" y="35668"/>
                  <a:pt x="69594" y="34979"/>
                  <a:pt x="55109" y="35634"/>
                </a:cubicBez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48"/>
          <p:cNvSpPr txBox="1"/>
          <p:nvPr>
            <p:ph idx="1" type="subTitle"/>
          </p:nvPr>
        </p:nvSpPr>
        <p:spPr>
          <a:xfrm>
            <a:off x="1062525" y="3851075"/>
            <a:ext cx="34194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Presented by: Qihan Liu, Kaiting Liang,Yina Luo, Jingyi Guo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Date:04/24/23</a:t>
            </a:r>
            <a:endParaRPr/>
          </a:p>
        </p:txBody>
      </p:sp>
      <p:sp>
        <p:nvSpPr>
          <p:cNvPr id="340" name="Google Shape;340;p48"/>
          <p:cNvSpPr/>
          <p:nvPr/>
        </p:nvSpPr>
        <p:spPr>
          <a:xfrm>
            <a:off x="305800" y="-312948"/>
            <a:ext cx="1909218" cy="1927314"/>
          </a:xfrm>
          <a:custGeom>
            <a:rect b="b" l="l" r="r" t="t"/>
            <a:pathLst>
              <a:path extrusionOk="0" h="104589" w="103607">
                <a:moveTo>
                  <a:pt x="27989" y="59973"/>
                </a:moveTo>
                <a:lnTo>
                  <a:pt x="0" y="30512"/>
                </a:lnTo>
                <a:lnTo>
                  <a:pt x="42719" y="33390"/>
                </a:lnTo>
                <a:lnTo>
                  <a:pt x="32899" y="5402"/>
                </a:lnTo>
                <a:lnTo>
                  <a:pt x="52049" y="24061"/>
                </a:lnTo>
                <a:lnTo>
                  <a:pt x="69235" y="0"/>
                </a:lnTo>
                <a:lnTo>
                  <a:pt x="74145" y="30935"/>
                </a:lnTo>
                <a:lnTo>
                  <a:pt x="103607" y="45757"/>
                </a:lnTo>
                <a:lnTo>
                  <a:pt x="66780" y="63434"/>
                </a:lnTo>
                <a:lnTo>
                  <a:pt x="77582" y="98206"/>
                </a:lnTo>
                <a:lnTo>
                  <a:pt x="50085" y="73654"/>
                </a:lnTo>
                <a:lnTo>
                  <a:pt x="12275" y="104589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p48"/>
          <p:cNvSpPr txBox="1"/>
          <p:nvPr>
            <p:ph type="ctrTitle"/>
          </p:nvPr>
        </p:nvSpPr>
        <p:spPr>
          <a:xfrm>
            <a:off x="711900" y="1770597"/>
            <a:ext cx="77202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COFFEE SHOP</a:t>
            </a:r>
            <a:endParaRPr/>
          </a:p>
        </p:txBody>
      </p:sp>
      <p:sp>
        <p:nvSpPr>
          <p:cNvPr id="342" name="Google Shape;342;p48"/>
          <p:cNvSpPr/>
          <p:nvPr/>
        </p:nvSpPr>
        <p:spPr>
          <a:xfrm>
            <a:off x="761100" y="2587525"/>
            <a:ext cx="3353429" cy="5318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ulish"/>
              </a:rPr>
              <a:t>ANALYSIS</a:t>
            </a:r>
          </a:p>
        </p:txBody>
      </p:sp>
      <p:grpSp>
        <p:nvGrpSpPr>
          <p:cNvPr id="343" name="Google Shape;343;p48"/>
          <p:cNvGrpSpPr/>
          <p:nvPr/>
        </p:nvGrpSpPr>
        <p:grpSpPr>
          <a:xfrm>
            <a:off x="7068404" y="539565"/>
            <a:ext cx="643572" cy="643572"/>
            <a:chOff x="7068404" y="539565"/>
            <a:chExt cx="643572" cy="643572"/>
          </a:xfrm>
        </p:grpSpPr>
        <p:sp>
          <p:nvSpPr>
            <p:cNvPr id="344" name="Google Shape;344;p48"/>
            <p:cNvSpPr/>
            <p:nvPr/>
          </p:nvSpPr>
          <p:spPr>
            <a:xfrm>
              <a:off x="7068404" y="539565"/>
              <a:ext cx="643572" cy="643572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48"/>
            <p:cNvSpPr/>
            <p:nvPr/>
          </p:nvSpPr>
          <p:spPr>
            <a:xfrm>
              <a:off x="7241731" y="656226"/>
              <a:ext cx="296930" cy="410286"/>
            </a:xfrm>
            <a:custGeom>
              <a:rect b="b" l="l" r="r" t="t"/>
              <a:pathLst>
                <a:path extrusionOk="0" h="42178" w="30517">
                  <a:moveTo>
                    <a:pt x="25281" y="1343"/>
                  </a:moveTo>
                  <a:lnTo>
                    <a:pt x="26499" y="6217"/>
                  </a:lnTo>
                  <a:cubicBezTo>
                    <a:pt x="26574" y="6519"/>
                    <a:pt x="26842" y="6727"/>
                    <a:pt x="27153" y="6727"/>
                  </a:cubicBezTo>
                  <a:lnTo>
                    <a:pt x="29170" y="6727"/>
                  </a:lnTo>
                  <a:lnTo>
                    <a:pt x="29170" y="8972"/>
                  </a:lnTo>
                  <a:lnTo>
                    <a:pt x="1348" y="8972"/>
                  </a:lnTo>
                  <a:lnTo>
                    <a:pt x="1348" y="6727"/>
                  </a:lnTo>
                  <a:lnTo>
                    <a:pt x="24459" y="6727"/>
                  </a:lnTo>
                  <a:cubicBezTo>
                    <a:pt x="24830" y="6727"/>
                    <a:pt x="25132" y="6425"/>
                    <a:pt x="25132" y="6054"/>
                  </a:cubicBezTo>
                  <a:cubicBezTo>
                    <a:pt x="25132" y="5682"/>
                    <a:pt x="24830" y="5385"/>
                    <a:pt x="24459" y="5385"/>
                  </a:cubicBezTo>
                  <a:lnTo>
                    <a:pt x="4231" y="5385"/>
                  </a:lnTo>
                  <a:lnTo>
                    <a:pt x="5242" y="1343"/>
                  </a:lnTo>
                  <a:close/>
                  <a:moveTo>
                    <a:pt x="18043" y="10319"/>
                  </a:moveTo>
                  <a:lnTo>
                    <a:pt x="18043" y="14807"/>
                  </a:lnTo>
                  <a:lnTo>
                    <a:pt x="3131" y="14807"/>
                  </a:lnTo>
                  <a:lnTo>
                    <a:pt x="2754" y="10319"/>
                  </a:lnTo>
                  <a:close/>
                  <a:moveTo>
                    <a:pt x="27768" y="10319"/>
                  </a:moveTo>
                  <a:lnTo>
                    <a:pt x="27386" y="14807"/>
                  </a:lnTo>
                  <a:lnTo>
                    <a:pt x="19390" y="14807"/>
                  </a:lnTo>
                  <a:lnTo>
                    <a:pt x="19390" y="10319"/>
                  </a:lnTo>
                  <a:close/>
                  <a:moveTo>
                    <a:pt x="18716" y="19796"/>
                  </a:moveTo>
                  <a:lnTo>
                    <a:pt x="21412" y="20871"/>
                  </a:lnTo>
                  <a:lnTo>
                    <a:pt x="21412" y="26474"/>
                  </a:lnTo>
                  <a:lnTo>
                    <a:pt x="16027" y="26474"/>
                  </a:lnTo>
                  <a:lnTo>
                    <a:pt x="16027" y="20871"/>
                  </a:lnTo>
                  <a:lnTo>
                    <a:pt x="18716" y="19796"/>
                  </a:lnTo>
                  <a:close/>
                  <a:moveTo>
                    <a:pt x="25568" y="36347"/>
                  </a:moveTo>
                  <a:lnTo>
                    <a:pt x="25187" y="40836"/>
                  </a:lnTo>
                  <a:lnTo>
                    <a:pt x="5331" y="40836"/>
                  </a:lnTo>
                  <a:lnTo>
                    <a:pt x="4954" y="36347"/>
                  </a:lnTo>
                  <a:close/>
                  <a:moveTo>
                    <a:pt x="4716" y="0"/>
                  </a:moveTo>
                  <a:cubicBezTo>
                    <a:pt x="4405" y="0"/>
                    <a:pt x="4137" y="208"/>
                    <a:pt x="4062" y="506"/>
                  </a:cubicBezTo>
                  <a:lnTo>
                    <a:pt x="2844" y="5385"/>
                  </a:lnTo>
                  <a:lnTo>
                    <a:pt x="674" y="5385"/>
                  </a:lnTo>
                  <a:cubicBezTo>
                    <a:pt x="303" y="5385"/>
                    <a:pt x="1" y="5682"/>
                    <a:pt x="1" y="6054"/>
                  </a:cubicBezTo>
                  <a:lnTo>
                    <a:pt x="1" y="9645"/>
                  </a:lnTo>
                  <a:cubicBezTo>
                    <a:pt x="1" y="10017"/>
                    <a:pt x="303" y="10319"/>
                    <a:pt x="674" y="10319"/>
                  </a:cubicBezTo>
                  <a:lnTo>
                    <a:pt x="1403" y="10319"/>
                  </a:lnTo>
                  <a:lnTo>
                    <a:pt x="2587" y="24289"/>
                  </a:lnTo>
                  <a:cubicBezTo>
                    <a:pt x="2612" y="24641"/>
                    <a:pt x="2909" y="24909"/>
                    <a:pt x="3255" y="24909"/>
                  </a:cubicBezTo>
                  <a:cubicBezTo>
                    <a:pt x="3275" y="24909"/>
                    <a:pt x="3295" y="24909"/>
                    <a:pt x="3310" y="24904"/>
                  </a:cubicBezTo>
                  <a:cubicBezTo>
                    <a:pt x="3682" y="24874"/>
                    <a:pt x="3959" y="24547"/>
                    <a:pt x="3924" y="24180"/>
                  </a:cubicBezTo>
                  <a:lnTo>
                    <a:pt x="3246" y="16154"/>
                  </a:lnTo>
                  <a:lnTo>
                    <a:pt x="18043" y="16154"/>
                  </a:lnTo>
                  <a:lnTo>
                    <a:pt x="18043" y="18612"/>
                  </a:lnTo>
                  <a:lnTo>
                    <a:pt x="15101" y="19791"/>
                  </a:lnTo>
                  <a:cubicBezTo>
                    <a:pt x="14847" y="19895"/>
                    <a:pt x="14680" y="20143"/>
                    <a:pt x="14680" y="20416"/>
                  </a:cubicBezTo>
                  <a:lnTo>
                    <a:pt x="14680" y="27147"/>
                  </a:lnTo>
                  <a:cubicBezTo>
                    <a:pt x="14680" y="27520"/>
                    <a:pt x="14982" y="27822"/>
                    <a:pt x="15353" y="27822"/>
                  </a:cubicBezTo>
                  <a:lnTo>
                    <a:pt x="22081" y="27822"/>
                  </a:lnTo>
                  <a:cubicBezTo>
                    <a:pt x="22452" y="27822"/>
                    <a:pt x="22754" y="27520"/>
                    <a:pt x="22754" y="27147"/>
                  </a:cubicBezTo>
                  <a:lnTo>
                    <a:pt x="22754" y="20416"/>
                  </a:lnTo>
                  <a:cubicBezTo>
                    <a:pt x="22754" y="20143"/>
                    <a:pt x="22591" y="19895"/>
                    <a:pt x="22333" y="19791"/>
                  </a:cubicBezTo>
                  <a:lnTo>
                    <a:pt x="19390" y="18612"/>
                  </a:lnTo>
                  <a:lnTo>
                    <a:pt x="19390" y="16154"/>
                  </a:lnTo>
                  <a:lnTo>
                    <a:pt x="27272" y="16154"/>
                  </a:lnTo>
                  <a:lnTo>
                    <a:pt x="25682" y="34999"/>
                  </a:lnTo>
                  <a:lnTo>
                    <a:pt x="4841" y="34999"/>
                  </a:lnTo>
                  <a:lnTo>
                    <a:pt x="4151" y="26861"/>
                  </a:lnTo>
                  <a:cubicBezTo>
                    <a:pt x="4123" y="26507"/>
                    <a:pt x="3827" y="26244"/>
                    <a:pt x="3479" y="26244"/>
                  </a:cubicBezTo>
                  <a:cubicBezTo>
                    <a:pt x="3461" y="26244"/>
                    <a:pt x="3442" y="26245"/>
                    <a:pt x="3424" y="26246"/>
                  </a:cubicBezTo>
                  <a:cubicBezTo>
                    <a:pt x="3052" y="26276"/>
                    <a:pt x="2779" y="26603"/>
                    <a:pt x="2809" y="26974"/>
                  </a:cubicBezTo>
                  <a:lnTo>
                    <a:pt x="4043" y="41563"/>
                  </a:lnTo>
                  <a:cubicBezTo>
                    <a:pt x="4073" y="41910"/>
                    <a:pt x="4366" y="42178"/>
                    <a:pt x="4716" y="42178"/>
                  </a:cubicBezTo>
                  <a:lnTo>
                    <a:pt x="25806" y="42178"/>
                  </a:lnTo>
                  <a:cubicBezTo>
                    <a:pt x="26153" y="42178"/>
                    <a:pt x="26445" y="41910"/>
                    <a:pt x="26474" y="41563"/>
                  </a:cubicBezTo>
                  <a:lnTo>
                    <a:pt x="29115" y="10319"/>
                  </a:lnTo>
                  <a:lnTo>
                    <a:pt x="29844" y="10319"/>
                  </a:lnTo>
                  <a:cubicBezTo>
                    <a:pt x="30215" y="10319"/>
                    <a:pt x="30517" y="10017"/>
                    <a:pt x="30517" y="9645"/>
                  </a:cubicBezTo>
                  <a:lnTo>
                    <a:pt x="30517" y="6054"/>
                  </a:lnTo>
                  <a:cubicBezTo>
                    <a:pt x="30517" y="5682"/>
                    <a:pt x="30215" y="5385"/>
                    <a:pt x="29844" y="5385"/>
                  </a:cubicBezTo>
                  <a:lnTo>
                    <a:pt x="27679" y="5385"/>
                  </a:lnTo>
                  <a:lnTo>
                    <a:pt x="26460" y="506"/>
                  </a:lnTo>
                  <a:cubicBezTo>
                    <a:pt x="26385" y="208"/>
                    <a:pt x="26113" y="0"/>
                    <a:pt x="25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6" name="Google Shape;346;p48"/>
          <p:cNvGrpSpPr/>
          <p:nvPr/>
        </p:nvGrpSpPr>
        <p:grpSpPr>
          <a:xfrm>
            <a:off x="5534264" y="539510"/>
            <a:ext cx="643572" cy="643572"/>
            <a:chOff x="5534264" y="539510"/>
            <a:chExt cx="643572" cy="643572"/>
          </a:xfrm>
        </p:grpSpPr>
        <p:sp>
          <p:nvSpPr>
            <p:cNvPr id="347" name="Google Shape;347;p48"/>
            <p:cNvSpPr/>
            <p:nvPr/>
          </p:nvSpPr>
          <p:spPr>
            <a:xfrm>
              <a:off x="5534264" y="539510"/>
              <a:ext cx="643572" cy="64357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8" name="Google Shape;348;p48"/>
            <p:cNvGrpSpPr/>
            <p:nvPr/>
          </p:nvGrpSpPr>
          <p:grpSpPr>
            <a:xfrm>
              <a:off x="5685625" y="656150"/>
              <a:ext cx="340550" cy="410239"/>
              <a:chOff x="4812525" y="2371950"/>
              <a:chExt cx="875000" cy="1054600"/>
            </a:xfrm>
          </p:grpSpPr>
          <p:sp>
            <p:nvSpPr>
              <p:cNvPr id="349" name="Google Shape;349;p48"/>
              <p:cNvSpPr/>
              <p:nvPr/>
            </p:nvSpPr>
            <p:spPr>
              <a:xfrm>
                <a:off x="5485525" y="2523425"/>
                <a:ext cx="202000" cy="835725"/>
              </a:xfrm>
              <a:custGeom>
                <a:rect b="b" l="l" r="r" t="t"/>
                <a:pathLst>
                  <a:path extrusionOk="0" h="33429" w="8080">
                    <a:moveTo>
                      <a:pt x="4043" y="25404"/>
                    </a:moveTo>
                    <a:lnTo>
                      <a:pt x="6733" y="26484"/>
                    </a:lnTo>
                    <a:lnTo>
                      <a:pt x="6733" y="32087"/>
                    </a:lnTo>
                    <a:lnTo>
                      <a:pt x="1348" y="32087"/>
                    </a:lnTo>
                    <a:lnTo>
                      <a:pt x="1348" y="26484"/>
                    </a:lnTo>
                    <a:lnTo>
                      <a:pt x="4043" y="25404"/>
                    </a:lnTo>
                    <a:close/>
                    <a:moveTo>
                      <a:pt x="4043" y="1"/>
                    </a:moveTo>
                    <a:cubicBezTo>
                      <a:pt x="3671" y="1"/>
                      <a:pt x="3369" y="303"/>
                      <a:pt x="3369" y="674"/>
                    </a:cubicBezTo>
                    <a:lnTo>
                      <a:pt x="3369" y="24225"/>
                    </a:lnTo>
                    <a:lnTo>
                      <a:pt x="426" y="25404"/>
                    </a:lnTo>
                    <a:cubicBezTo>
                      <a:pt x="168" y="25503"/>
                      <a:pt x="1" y="25751"/>
                      <a:pt x="1" y="26028"/>
                    </a:cubicBezTo>
                    <a:lnTo>
                      <a:pt x="1" y="32761"/>
                    </a:lnTo>
                    <a:cubicBezTo>
                      <a:pt x="1" y="33132"/>
                      <a:pt x="303" y="33429"/>
                      <a:pt x="674" y="33429"/>
                    </a:cubicBezTo>
                    <a:lnTo>
                      <a:pt x="7407" y="33429"/>
                    </a:lnTo>
                    <a:cubicBezTo>
                      <a:pt x="7778" y="33429"/>
                      <a:pt x="8080" y="33132"/>
                      <a:pt x="8080" y="32761"/>
                    </a:cubicBezTo>
                    <a:lnTo>
                      <a:pt x="8080" y="26028"/>
                    </a:lnTo>
                    <a:cubicBezTo>
                      <a:pt x="8080" y="25751"/>
                      <a:pt x="7912" y="25503"/>
                      <a:pt x="7659" y="25404"/>
                    </a:cubicBezTo>
                    <a:lnTo>
                      <a:pt x="4716" y="24225"/>
                    </a:lnTo>
                    <a:lnTo>
                      <a:pt x="4716" y="674"/>
                    </a:lnTo>
                    <a:cubicBezTo>
                      <a:pt x="4716" y="303"/>
                      <a:pt x="4414" y="1"/>
                      <a:pt x="404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48"/>
              <p:cNvSpPr/>
              <p:nvPr/>
            </p:nvSpPr>
            <p:spPr>
              <a:xfrm>
                <a:off x="4812525" y="2371950"/>
                <a:ext cx="790925" cy="1054600"/>
              </a:xfrm>
              <a:custGeom>
                <a:rect b="b" l="l" r="r" t="t"/>
                <a:pathLst>
                  <a:path extrusionOk="0" h="42184" w="31637">
                    <a:moveTo>
                      <a:pt x="14133" y="1"/>
                    </a:moveTo>
                    <a:cubicBezTo>
                      <a:pt x="11904" y="1"/>
                      <a:pt x="10097" y="1814"/>
                      <a:pt x="10097" y="4043"/>
                    </a:cubicBezTo>
                    <a:lnTo>
                      <a:pt x="10097" y="13015"/>
                    </a:lnTo>
                    <a:lnTo>
                      <a:pt x="4484" y="13015"/>
                    </a:lnTo>
                    <a:cubicBezTo>
                      <a:pt x="4265" y="13015"/>
                      <a:pt x="4063" y="13123"/>
                      <a:pt x="3938" y="13297"/>
                    </a:cubicBezTo>
                    <a:lnTo>
                      <a:pt x="124" y="18681"/>
                    </a:lnTo>
                    <a:cubicBezTo>
                      <a:pt x="40" y="18796"/>
                      <a:pt x="0" y="18935"/>
                      <a:pt x="0" y="19074"/>
                    </a:cubicBezTo>
                    <a:lnTo>
                      <a:pt x="0" y="21763"/>
                    </a:lnTo>
                    <a:cubicBezTo>
                      <a:pt x="0" y="22135"/>
                      <a:pt x="298" y="22437"/>
                      <a:pt x="668" y="22437"/>
                    </a:cubicBezTo>
                    <a:cubicBezTo>
                      <a:pt x="1041" y="22437"/>
                      <a:pt x="1343" y="22135"/>
                      <a:pt x="1343" y="21763"/>
                    </a:cubicBezTo>
                    <a:lnTo>
                      <a:pt x="1343" y="19287"/>
                    </a:lnTo>
                    <a:lnTo>
                      <a:pt x="4836" y="14362"/>
                    </a:lnTo>
                    <a:lnTo>
                      <a:pt x="10097" y="14362"/>
                    </a:lnTo>
                    <a:lnTo>
                      <a:pt x="10097" y="15709"/>
                    </a:lnTo>
                    <a:lnTo>
                      <a:pt x="9869" y="15709"/>
                    </a:lnTo>
                    <a:cubicBezTo>
                      <a:pt x="9496" y="15709"/>
                      <a:pt x="9199" y="16012"/>
                      <a:pt x="9199" y="16383"/>
                    </a:cubicBezTo>
                    <a:cubicBezTo>
                      <a:pt x="9199" y="16755"/>
                      <a:pt x="9496" y="17053"/>
                      <a:pt x="9869" y="17053"/>
                    </a:cubicBezTo>
                    <a:lnTo>
                      <a:pt x="11666" y="17053"/>
                    </a:lnTo>
                    <a:cubicBezTo>
                      <a:pt x="12038" y="17053"/>
                      <a:pt x="12340" y="16755"/>
                      <a:pt x="12340" y="16383"/>
                    </a:cubicBezTo>
                    <a:cubicBezTo>
                      <a:pt x="12340" y="16012"/>
                      <a:pt x="12038" y="15709"/>
                      <a:pt x="11666" y="15709"/>
                    </a:cubicBezTo>
                    <a:lnTo>
                      <a:pt x="11439" y="15709"/>
                    </a:lnTo>
                    <a:lnTo>
                      <a:pt x="11439" y="14362"/>
                    </a:lnTo>
                    <a:lnTo>
                      <a:pt x="16700" y="14362"/>
                    </a:lnTo>
                    <a:lnTo>
                      <a:pt x="20192" y="19287"/>
                    </a:lnTo>
                    <a:lnTo>
                      <a:pt x="20192" y="40836"/>
                    </a:lnTo>
                    <a:lnTo>
                      <a:pt x="1343" y="40836"/>
                    </a:lnTo>
                    <a:lnTo>
                      <a:pt x="1343" y="24458"/>
                    </a:lnTo>
                    <a:cubicBezTo>
                      <a:pt x="1343" y="24086"/>
                      <a:pt x="1041" y="23784"/>
                      <a:pt x="668" y="23784"/>
                    </a:cubicBezTo>
                    <a:cubicBezTo>
                      <a:pt x="298" y="23784"/>
                      <a:pt x="0" y="24086"/>
                      <a:pt x="0" y="24458"/>
                    </a:cubicBezTo>
                    <a:lnTo>
                      <a:pt x="0" y="41509"/>
                    </a:lnTo>
                    <a:cubicBezTo>
                      <a:pt x="0" y="41881"/>
                      <a:pt x="298" y="42183"/>
                      <a:pt x="668" y="42183"/>
                    </a:cubicBezTo>
                    <a:lnTo>
                      <a:pt x="20867" y="42183"/>
                    </a:lnTo>
                    <a:cubicBezTo>
                      <a:pt x="21237" y="42183"/>
                      <a:pt x="21541" y="41881"/>
                      <a:pt x="21541" y="41509"/>
                    </a:cubicBezTo>
                    <a:lnTo>
                      <a:pt x="21541" y="19074"/>
                    </a:lnTo>
                    <a:cubicBezTo>
                      <a:pt x="21541" y="18935"/>
                      <a:pt x="21495" y="18796"/>
                      <a:pt x="21411" y="18681"/>
                    </a:cubicBezTo>
                    <a:lnTo>
                      <a:pt x="17602" y="13297"/>
                    </a:lnTo>
                    <a:cubicBezTo>
                      <a:pt x="17473" y="13123"/>
                      <a:pt x="17270" y="13015"/>
                      <a:pt x="17052" y="13015"/>
                    </a:cubicBezTo>
                    <a:lnTo>
                      <a:pt x="11439" y="13015"/>
                    </a:lnTo>
                    <a:lnTo>
                      <a:pt x="11439" y="4043"/>
                    </a:lnTo>
                    <a:cubicBezTo>
                      <a:pt x="11439" y="2557"/>
                      <a:pt x="12647" y="1348"/>
                      <a:pt x="14133" y="1348"/>
                    </a:cubicBezTo>
                    <a:cubicBezTo>
                      <a:pt x="15620" y="1348"/>
                      <a:pt x="16824" y="2557"/>
                      <a:pt x="16824" y="4043"/>
                    </a:cubicBezTo>
                    <a:lnTo>
                      <a:pt x="16824" y="7630"/>
                    </a:lnTo>
                    <a:cubicBezTo>
                      <a:pt x="16824" y="9859"/>
                      <a:pt x="18637" y="11667"/>
                      <a:pt x="20867" y="11667"/>
                    </a:cubicBezTo>
                    <a:cubicBezTo>
                      <a:pt x="23091" y="11667"/>
                      <a:pt x="24904" y="9859"/>
                      <a:pt x="24904" y="7630"/>
                    </a:cubicBezTo>
                    <a:lnTo>
                      <a:pt x="24904" y="4043"/>
                    </a:lnTo>
                    <a:cubicBezTo>
                      <a:pt x="24904" y="2557"/>
                      <a:pt x="26112" y="1348"/>
                      <a:pt x="27594" y="1348"/>
                    </a:cubicBezTo>
                    <a:cubicBezTo>
                      <a:pt x="29080" y="1348"/>
                      <a:pt x="30289" y="2557"/>
                      <a:pt x="30289" y="4043"/>
                    </a:cubicBezTo>
                    <a:cubicBezTo>
                      <a:pt x="30289" y="4414"/>
                      <a:pt x="30591" y="4711"/>
                      <a:pt x="30963" y="4711"/>
                    </a:cubicBezTo>
                    <a:cubicBezTo>
                      <a:pt x="31334" y="4711"/>
                      <a:pt x="31636" y="4414"/>
                      <a:pt x="31636" y="4043"/>
                    </a:cubicBezTo>
                    <a:cubicBezTo>
                      <a:pt x="31636" y="1814"/>
                      <a:pt x="29823" y="1"/>
                      <a:pt x="27594" y="1"/>
                    </a:cubicBezTo>
                    <a:cubicBezTo>
                      <a:pt x="25369" y="1"/>
                      <a:pt x="23556" y="1814"/>
                      <a:pt x="23556" y="4043"/>
                    </a:cubicBezTo>
                    <a:lnTo>
                      <a:pt x="23556" y="7630"/>
                    </a:lnTo>
                    <a:cubicBezTo>
                      <a:pt x="23556" y="9116"/>
                      <a:pt x="22348" y="10324"/>
                      <a:pt x="20867" y="10324"/>
                    </a:cubicBezTo>
                    <a:cubicBezTo>
                      <a:pt x="19380" y="10324"/>
                      <a:pt x="18171" y="9116"/>
                      <a:pt x="18171" y="7630"/>
                    </a:cubicBezTo>
                    <a:lnTo>
                      <a:pt x="18171" y="4043"/>
                    </a:lnTo>
                    <a:cubicBezTo>
                      <a:pt x="18171" y="1814"/>
                      <a:pt x="16358" y="1"/>
                      <a:pt x="14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48"/>
              <p:cNvSpPr/>
              <p:nvPr/>
            </p:nvSpPr>
            <p:spPr>
              <a:xfrm>
                <a:off x="4950350" y="2764625"/>
                <a:ext cx="262725" cy="101000"/>
              </a:xfrm>
              <a:custGeom>
                <a:rect b="b" l="l" r="r" t="t"/>
                <a:pathLst>
                  <a:path extrusionOk="0" h="4040" w="10509">
                    <a:moveTo>
                      <a:pt x="764" y="1"/>
                    </a:moveTo>
                    <a:cubicBezTo>
                      <a:pt x="637" y="1"/>
                      <a:pt x="508" y="36"/>
                      <a:pt x="393" y="111"/>
                    </a:cubicBezTo>
                    <a:cubicBezTo>
                      <a:pt x="85" y="319"/>
                      <a:pt x="0" y="736"/>
                      <a:pt x="209" y="1048"/>
                    </a:cubicBezTo>
                    <a:lnTo>
                      <a:pt x="2003" y="3738"/>
                    </a:lnTo>
                    <a:cubicBezTo>
                      <a:pt x="2126" y="3926"/>
                      <a:pt x="2339" y="4040"/>
                      <a:pt x="2563" y="4040"/>
                    </a:cubicBezTo>
                    <a:lnTo>
                      <a:pt x="7947" y="4040"/>
                    </a:lnTo>
                    <a:cubicBezTo>
                      <a:pt x="8175" y="4040"/>
                      <a:pt x="8383" y="3926"/>
                      <a:pt x="8507" y="3738"/>
                    </a:cubicBezTo>
                    <a:lnTo>
                      <a:pt x="10300" y="1048"/>
                    </a:lnTo>
                    <a:cubicBezTo>
                      <a:pt x="10509" y="736"/>
                      <a:pt x="10424" y="319"/>
                      <a:pt x="10117" y="111"/>
                    </a:cubicBezTo>
                    <a:cubicBezTo>
                      <a:pt x="10002" y="36"/>
                      <a:pt x="9873" y="1"/>
                      <a:pt x="9745" y="1"/>
                    </a:cubicBezTo>
                    <a:cubicBezTo>
                      <a:pt x="9526" y="1"/>
                      <a:pt x="9312" y="106"/>
                      <a:pt x="9180" y="299"/>
                    </a:cubicBezTo>
                    <a:lnTo>
                      <a:pt x="7586" y="2693"/>
                    </a:lnTo>
                    <a:lnTo>
                      <a:pt x="2924" y="2693"/>
                    </a:lnTo>
                    <a:lnTo>
                      <a:pt x="1329" y="299"/>
                    </a:lnTo>
                    <a:cubicBezTo>
                      <a:pt x="1197" y="106"/>
                      <a:pt x="983" y="1"/>
                      <a:pt x="7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48"/>
              <p:cNvSpPr/>
              <p:nvPr/>
            </p:nvSpPr>
            <p:spPr>
              <a:xfrm>
                <a:off x="5019975" y="3252625"/>
                <a:ext cx="33700" cy="33700"/>
              </a:xfrm>
              <a:custGeom>
                <a:rect b="b" l="l" r="r" t="t"/>
                <a:pathLst>
                  <a:path extrusionOk="0" h="1348" w="1348">
                    <a:moveTo>
                      <a:pt x="674" y="1"/>
                    </a:moveTo>
                    <a:cubicBezTo>
                      <a:pt x="302" y="1"/>
                      <a:pt x="0" y="303"/>
                      <a:pt x="0" y="675"/>
                    </a:cubicBezTo>
                    <a:cubicBezTo>
                      <a:pt x="0" y="1046"/>
                      <a:pt x="302" y="1348"/>
                      <a:pt x="674" y="1348"/>
                    </a:cubicBezTo>
                    <a:cubicBezTo>
                      <a:pt x="1045" y="1348"/>
                      <a:pt x="1347" y="1046"/>
                      <a:pt x="1347" y="675"/>
                    </a:cubicBezTo>
                    <a:cubicBezTo>
                      <a:pt x="1347" y="303"/>
                      <a:pt x="1045" y="1"/>
                      <a:pt x="6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48"/>
              <p:cNvSpPr/>
              <p:nvPr/>
            </p:nvSpPr>
            <p:spPr>
              <a:xfrm>
                <a:off x="4952725" y="3185250"/>
                <a:ext cx="33700" cy="33725"/>
              </a:xfrm>
              <a:custGeom>
                <a:rect b="b" l="l" r="r" t="t"/>
                <a:pathLst>
                  <a:path extrusionOk="0" h="1349" w="1348">
                    <a:moveTo>
                      <a:pt x="674" y="1"/>
                    </a:moveTo>
                    <a:cubicBezTo>
                      <a:pt x="303" y="1"/>
                      <a:pt x="1" y="304"/>
                      <a:pt x="1" y="675"/>
                    </a:cubicBezTo>
                    <a:cubicBezTo>
                      <a:pt x="1" y="1047"/>
                      <a:pt x="303" y="1349"/>
                      <a:pt x="674" y="1349"/>
                    </a:cubicBezTo>
                    <a:cubicBezTo>
                      <a:pt x="1046" y="1349"/>
                      <a:pt x="1348" y="1047"/>
                      <a:pt x="1348" y="675"/>
                    </a:cubicBezTo>
                    <a:cubicBezTo>
                      <a:pt x="1348" y="304"/>
                      <a:pt x="1046" y="1"/>
                      <a:pt x="6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48"/>
              <p:cNvSpPr/>
              <p:nvPr/>
            </p:nvSpPr>
            <p:spPr>
              <a:xfrm>
                <a:off x="4879750" y="3077775"/>
                <a:ext cx="403925" cy="281375"/>
              </a:xfrm>
              <a:custGeom>
                <a:rect b="b" l="l" r="r" t="t"/>
                <a:pathLst>
                  <a:path extrusionOk="0" h="11255" w="16157">
                    <a:moveTo>
                      <a:pt x="14809" y="1368"/>
                    </a:moveTo>
                    <a:lnTo>
                      <a:pt x="14809" y="9913"/>
                    </a:lnTo>
                    <a:lnTo>
                      <a:pt x="1349" y="9913"/>
                    </a:lnTo>
                    <a:lnTo>
                      <a:pt x="1349" y="1368"/>
                    </a:lnTo>
                    <a:cubicBezTo>
                      <a:pt x="2607" y="1462"/>
                      <a:pt x="3325" y="1809"/>
                      <a:pt x="4084" y="2175"/>
                    </a:cubicBezTo>
                    <a:cubicBezTo>
                      <a:pt x="5015" y="2626"/>
                      <a:pt x="6075" y="3140"/>
                      <a:pt x="8081" y="3140"/>
                    </a:cubicBezTo>
                    <a:cubicBezTo>
                      <a:pt x="10083" y="3140"/>
                      <a:pt x="11142" y="2626"/>
                      <a:pt x="12075" y="2175"/>
                    </a:cubicBezTo>
                    <a:cubicBezTo>
                      <a:pt x="12832" y="1809"/>
                      <a:pt x="13550" y="1462"/>
                      <a:pt x="14809" y="1368"/>
                    </a:cubicBezTo>
                    <a:close/>
                    <a:moveTo>
                      <a:pt x="675" y="0"/>
                    </a:moveTo>
                    <a:cubicBezTo>
                      <a:pt x="304" y="0"/>
                      <a:pt x="1" y="302"/>
                      <a:pt x="1" y="673"/>
                    </a:cubicBezTo>
                    <a:lnTo>
                      <a:pt x="1" y="10587"/>
                    </a:lnTo>
                    <a:cubicBezTo>
                      <a:pt x="1" y="10958"/>
                      <a:pt x="304" y="11255"/>
                      <a:pt x="675" y="11255"/>
                    </a:cubicBezTo>
                    <a:lnTo>
                      <a:pt x="15482" y="11255"/>
                    </a:lnTo>
                    <a:cubicBezTo>
                      <a:pt x="15854" y="11255"/>
                      <a:pt x="16156" y="10958"/>
                      <a:pt x="16156" y="10587"/>
                    </a:cubicBezTo>
                    <a:lnTo>
                      <a:pt x="16156" y="673"/>
                    </a:lnTo>
                    <a:cubicBezTo>
                      <a:pt x="16156" y="302"/>
                      <a:pt x="15854" y="0"/>
                      <a:pt x="15482" y="0"/>
                    </a:cubicBezTo>
                    <a:cubicBezTo>
                      <a:pt x="13476" y="0"/>
                      <a:pt x="12421" y="510"/>
                      <a:pt x="11490" y="961"/>
                    </a:cubicBezTo>
                    <a:cubicBezTo>
                      <a:pt x="10607" y="1393"/>
                      <a:pt x="9775" y="1793"/>
                      <a:pt x="8081" y="1793"/>
                    </a:cubicBezTo>
                    <a:cubicBezTo>
                      <a:pt x="6382" y="1793"/>
                      <a:pt x="5550" y="1393"/>
                      <a:pt x="4673" y="961"/>
                    </a:cubicBezTo>
                    <a:cubicBezTo>
                      <a:pt x="3736" y="510"/>
                      <a:pt x="2682" y="0"/>
                      <a:pt x="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55" name="Google Shape;355;p48"/>
          <p:cNvGrpSpPr/>
          <p:nvPr/>
        </p:nvGrpSpPr>
        <p:grpSpPr>
          <a:xfrm>
            <a:off x="6301333" y="539611"/>
            <a:ext cx="643572" cy="643572"/>
            <a:chOff x="6301333" y="539611"/>
            <a:chExt cx="643572" cy="643572"/>
          </a:xfrm>
        </p:grpSpPr>
        <p:sp>
          <p:nvSpPr>
            <p:cNvPr id="356" name="Google Shape;356;p48"/>
            <p:cNvSpPr/>
            <p:nvPr/>
          </p:nvSpPr>
          <p:spPr>
            <a:xfrm>
              <a:off x="6301333" y="539611"/>
              <a:ext cx="643572" cy="64357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7" name="Google Shape;357;p48"/>
            <p:cNvGrpSpPr/>
            <p:nvPr/>
          </p:nvGrpSpPr>
          <p:grpSpPr>
            <a:xfrm>
              <a:off x="6431963" y="684851"/>
              <a:ext cx="382226" cy="353484"/>
              <a:chOff x="238000" y="2352525"/>
              <a:chExt cx="998500" cy="923175"/>
            </a:xfrm>
          </p:grpSpPr>
          <p:sp>
            <p:nvSpPr>
              <p:cNvPr id="358" name="Google Shape;358;p48"/>
              <p:cNvSpPr/>
              <p:nvPr/>
            </p:nvSpPr>
            <p:spPr>
              <a:xfrm>
                <a:off x="238000" y="2352525"/>
                <a:ext cx="998500" cy="923175"/>
              </a:xfrm>
              <a:custGeom>
                <a:rect b="b" l="l" r="r" t="t"/>
                <a:pathLst>
                  <a:path extrusionOk="0" h="36927" w="39940">
                    <a:moveTo>
                      <a:pt x="21059" y="7688"/>
                    </a:moveTo>
                    <a:cubicBezTo>
                      <a:pt x="22472" y="7688"/>
                      <a:pt x="23615" y="8833"/>
                      <a:pt x="23615" y="10244"/>
                    </a:cubicBezTo>
                    <a:cubicBezTo>
                      <a:pt x="23615" y="12256"/>
                      <a:pt x="21981" y="13895"/>
                      <a:pt x="19970" y="13895"/>
                    </a:cubicBezTo>
                    <a:cubicBezTo>
                      <a:pt x="17958" y="13895"/>
                      <a:pt x="16319" y="12256"/>
                      <a:pt x="16319" y="10244"/>
                    </a:cubicBezTo>
                    <a:cubicBezTo>
                      <a:pt x="16319" y="8833"/>
                      <a:pt x="17468" y="7688"/>
                      <a:pt x="18880" y="7688"/>
                    </a:cubicBezTo>
                    <a:cubicBezTo>
                      <a:pt x="19172" y="7688"/>
                      <a:pt x="19465" y="7738"/>
                      <a:pt x="19742" y="7836"/>
                    </a:cubicBezTo>
                    <a:lnTo>
                      <a:pt x="19747" y="7836"/>
                    </a:lnTo>
                    <a:cubicBezTo>
                      <a:pt x="19781" y="7847"/>
                      <a:pt x="19817" y="7857"/>
                      <a:pt x="19846" y="7866"/>
                    </a:cubicBezTo>
                    <a:lnTo>
                      <a:pt x="19865" y="7866"/>
                    </a:lnTo>
                    <a:cubicBezTo>
                      <a:pt x="19900" y="7872"/>
                      <a:pt x="19930" y="7877"/>
                      <a:pt x="19970" y="7877"/>
                    </a:cubicBezTo>
                    <a:cubicBezTo>
                      <a:pt x="20005" y="7877"/>
                      <a:pt x="20039" y="7872"/>
                      <a:pt x="20073" y="7866"/>
                    </a:cubicBezTo>
                    <a:lnTo>
                      <a:pt x="20089" y="7866"/>
                    </a:lnTo>
                    <a:cubicBezTo>
                      <a:pt x="20123" y="7857"/>
                      <a:pt x="20158" y="7847"/>
                      <a:pt x="20188" y="7836"/>
                    </a:cubicBezTo>
                    <a:lnTo>
                      <a:pt x="20197" y="7836"/>
                    </a:lnTo>
                    <a:cubicBezTo>
                      <a:pt x="20475" y="7738"/>
                      <a:pt x="20762" y="7688"/>
                      <a:pt x="21059" y="7688"/>
                    </a:cubicBezTo>
                    <a:close/>
                    <a:moveTo>
                      <a:pt x="33657" y="17933"/>
                    </a:moveTo>
                    <a:lnTo>
                      <a:pt x="33657" y="32438"/>
                    </a:lnTo>
                    <a:lnTo>
                      <a:pt x="4875" y="32438"/>
                    </a:lnTo>
                    <a:cubicBezTo>
                      <a:pt x="4791" y="32008"/>
                      <a:pt x="4632" y="31720"/>
                      <a:pt x="4493" y="31467"/>
                    </a:cubicBezTo>
                    <a:cubicBezTo>
                      <a:pt x="4335" y="31175"/>
                      <a:pt x="4216" y="30957"/>
                      <a:pt x="4216" y="30467"/>
                    </a:cubicBezTo>
                    <a:cubicBezTo>
                      <a:pt x="4216" y="29981"/>
                      <a:pt x="4335" y="29763"/>
                      <a:pt x="4493" y="29470"/>
                    </a:cubicBezTo>
                    <a:cubicBezTo>
                      <a:pt x="4632" y="29218"/>
                      <a:pt x="4791" y="28931"/>
                      <a:pt x="4875" y="28500"/>
                    </a:cubicBezTo>
                    <a:lnTo>
                      <a:pt x="31636" y="28500"/>
                    </a:lnTo>
                    <a:cubicBezTo>
                      <a:pt x="32008" y="28500"/>
                      <a:pt x="32310" y="28197"/>
                      <a:pt x="32310" y="27826"/>
                    </a:cubicBezTo>
                    <a:cubicBezTo>
                      <a:pt x="32310" y="27454"/>
                      <a:pt x="32008" y="27152"/>
                      <a:pt x="31636" y="27152"/>
                    </a:cubicBezTo>
                    <a:lnTo>
                      <a:pt x="4875" y="27152"/>
                    </a:lnTo>
                    <a:cubicBezTo>
                      <a:pt x="4791" y="26726"/>
                      <a:pt x="4632" y="26434"/>
                      <a:pt x="4493" y="26182"/>
                    </a:cubicBezTo>
                    <a:cubicBezTo>
                      <a:pt x="4335" y="25889"/>
                      <a:pt x="4216" y="25677"/>
                      <a:pt x="4216" y="25186"/>
                    </a:cubicBezTo>
                    <a:cubicBezTo>
                      <a:pt x="4216" y="24696"/>
                      <a:pt x="4335" y="24482"/>
                      <a:pt x="4493" y="24184"/>
                    </a:cubicBezTo>
                    <a:cubicBezTo>
                      <a:pt x="4632" y="23937"/>
                      <a:pt x="4791" y="23645"/>
                      <a:pt x="4875" y="23214"/>
                    </a:cubicBezTo>
                    <a:lnTo>
                      <a:pt x="9334" y="23214"/>
                    </a:lnTo>
                    <a:cubicBezTo>
                      <a:pt x="9705" y="23214"/>
                      <a:pt x="10008" y="22917"/>
                      <a:pt x="10008" y="22540"/>
                    </a:cubicBezTo>
                    <a:cubicBezTo>
                      <a:pt x="10008" y="22169"/>
                      <a:pt x="9705" y="21872"/>
                      <a:pt x="9334" y="21872"/>
                    </a:cubicBezTo>
                    <a:lnTo>
                      <a:pt x="4875" y="21872"/>
                    </a:lnTo>
                    <a:cubicBezTo>
                      <a:pt x="4791" y="21440"/>
                      <a:pt x="4632" y="21148"/>
                      <a:pt x="4493" y="20901"/>
                    </a:cubicBezTo>
                    <a:cubicBezTo>
                      <a:pt x="4335" y="20603"/>
                      <a:pt x="4216" y="20391"/>
                      <a:pt x="4216" y="19899"/>
                    </a:cubicBezTo>
                    <a:cubicBezTo>
                      <a:pt x="4216" y="19410"/>
                      <a:pt x="4335" y="19197"/>
                      <a:pt x="4493" y="18900"/>
                    </a:cubicBezTo>
                    <a:cubicBezTo>
                      <a:pt x="4632" y="18651"/>
                      <a:pt x="4791" y="18359"/>
                      <a:pt x="4875" y="17933"/>
                    </a:cubicBezTo>
                    <a:close/>
                    <a:moveTo>
                      <a:pt x="35228" y="15238"/>
                    </a:moveTo>
                    <a:cubicBezTo>
                      <a:pt x="35847" y="15238"/>
                      <a:pt x="36348" y="15743"/>
                      <a:pt x="36348" y="16362"/>
                    </a:cubicBezTo>
                    <a:lnTo>
                      <a:pt x="36348" y="32438"/>
                    </a:lnTo>
                    <a:lnTo>
                      <a:pt x="35000" y="32438"/>
                    </a:lnTo>
                    <a:lnTo>
                      <a:pt x="35000" y="17259"/>
                    </a:lnTo>
                    <a:cubicBezTo>
                      <a:pt x="35000" y="16888"/>
                      <a:pt x="34698" y="16586"/>
                      <a:pt x="34327" y="16586"/>
                    </a:cubicBezTo>
                    <a:lnTo>
                      <a:pt x="4260" y="16586"/>
                    </a:lnTo>
                    <a:cubicBezTo>
                      <a:pt x="3894" y="16586"/>
                      <a:pt x="3592" y="16284"/>
                      <a:pt x="3592" y="15912"/>
                    </a:cubicBezTo>
                    <a:cubicBezTo>
                      <a:pt x="3592" y="15541"/>
                      <a:pt x="3894" y="15238"/>
                      <a:pt x="4260" y="15238"/>
                    </a:cubicBezTo>
                    <a:close/>
                    <a:moveTo>
                      <a:pt x="37477" y="33785"/>
                    </a:moveTo>
                    <a:lnTo>
                      <a:pt x="37194" y="34772"/>
                    </a:lnTo>
                    <a:cubicBezTo>
                      <a:pt x="37071" y="35193"/>
                      <a:pt x="36561" y="35579"/>
                      <a:pt x="36124" y="35579"/>
                    </a:cubicBezTo>
                    <a:lnTo>
                      <a:pt x="3814" y="35579"/>
                    </a:lnTo>
                    <a:cubicBezTo>
                      <a:pt x="3373" y="35579"/>
                      <a:pt x="2863" y="35193"/>
                      <a:pt x="2744" y="34772"/>
                    </a:cubicBezTo>
                    <a:lnTo>
                      <a:pt x="2463" y="33785"/>
                    </a:lnTo>
                    <a:close/>
                    <a:moveTo>
                      <a:pt x="26499" y="0"/>
                    </a:moveTo>
                    <a:cubicBezTo>
                      <a:pt x="22808" y="0"/>
                      <a:pt x="19762" y="2789"/>
                      <a:pt x="19346" y="6371"/>
                    </a:cubicBezTo>
                    <a:cubicBezTo>
                      <a:pt x="19192" y="6350"/>
                      <a:pt x="19033" y="6341"/>
                      <a:pt x="18880" y="6341"/>
                    </a:cubicBezTo>
                    <a:cubicBezTo>
                      <a:pt x="16725" y="6341"/>
                      <a:pt x="14976" y="8090"/>
                      <a:pt x="14976" y="10244"/>
                    </a:cubicBezTo>
                    <a:cubicBezTo>
                      <a:pt x="14976" y="11682"/>
                      <a:pt x="15585" y="12979"/>
                      <a:pt x="16561" y="13895"/>
                    </a:cubicBezTo>
                    <a:lnTo>
                      <a:pt x="4260" y="13895"/>
                    </a:lnTo>
                    <a:cubicBezTo>
                      <a:pt x="3151" y="13895"/>
                      <a:pt x="2244" y="14798"/>
                      <a:pt x="2244" y="15912"/>
                    </a:cubicBezTo>
                    <a:cubicBezTo>
                      <a:pt x="2244" y="16764"/>
                      <a:pt x="2774" y="17497"/>
                      <a:pt x="3522" y="17789"/>
                    </a:cubicBezTo>
                    <a:cubicBezTo>
                      <a:pt x="3473" y="17963"/>
                      <a:pt x="3398" y="18097"/>
                      <a:pt x="3314" y="18260"/>
                    </a:cubicBezTo>
                    <a:cubicBezTo>
                      <a:pt x="3117" y="18621"/>
                      <a:pt x="2874" y="19067"/>
                      <a:pt x="2874" y="19899"/>
                    </a:cubicBezTo>
                    <a:cubicBezTo>
                      <a:pt x="2874" y="20732"/>
                      <a:pt x="3117" y="21182"/>
                      <a:pt x="3314" y="21545"/>
                    </a:cubicBezTo>
                    <a:cubicBezTo>
                      <a:pt x="3473" y="21842"/>
                      <a:pt x="3592" y="22055"/>
                      <a:pt x="3592" y="22540"/>
                    </a:cubicBezTo>
                    <a:cubicBezTo>
                      <a:pt x="3592" y="23031"/>
                      <a:pt x="3473" y="23244"/>
                      <a:pt x="3314" y="23541"/>
                    </a:cubicBezTo>
                    <a:cubicBezTo>
                      <a:pt x="3117" y="23903"/>
                      <a:pt x="2874" y="24353"/>
                      <a:pt x="2874" y="25186"/>
                    </a:cubicBezTo>
                    <a:cubicBezTo>
                      <a:pt x="2874" y="26018"/>
                      <a:pt x="3117" y="26464"/>
                      <a:pt x="3314" y="26825"/>
                    </a:cubicBezTo>
                    <a:cubicBezTo>
                      <a:pt x="3473" y="27122"/>
                      <a:pt x="3592" y="27335"/>
                      <a:pt x="3592" y="27826"/>
                    </a:cubicBezTo>
                    <a:cubicBezTo>
                      <a:pt x="3592" y="28316"/>
                      <a:pt x="3473" y="28530"/>
                      <a:pt x="3314" y="28827"/>
                    </a:cubicBezTo>
                    <a:cubicBezTo>
                      <a:pt x="3117" y="29189"/>
                      <a:pt x="2874" y="29639"/>
                      <a:pt x="2874" y="30472"/>
                    </a:cubicBezTo>
                    <a:cubicBezTo>
                      <a:pt x="2874" y="31299"/>
                      <a:pt x="3117" y="31750"/>
                      <a:pt x="3314" y="32111"/>
                    </a:cubicBezTo>
                    <a:cubicBezTo>
                      <a:pt x="3373" y="32225"/>
                      <a:pt x="3428" y="32329"/>
                      <a:pt x="3473" y="32438"/>
                    </a:cubicBezTo>
                    <a:lnTo>
                      <a:pt x="674" y="32438"/>
                    </a:lnTo>
                    <a:cubicBezTo>
                      <a:pt x="302" y="32438"/>
                      <a:pt x="0" y="32740"/>
                      <a:pt x="0" y="33112"/>
                    </a:cubicBezTo>
                    <a:cubicBezTo>
                      <a:pt x="0" y="33483"/>
                      <a:pt x="302" y="33785"/>
                      <a:pt x="674" y="33785"/>
                    </a:cubicBezTo>
                    <a:lnTo>
                      <a:pt x="1061" y="33785"/>
                    </a:lnTo>
                    <a:lnTo>
                      <a:pt x="1452" y="35143"/>
                    </a:lnTo>
                    <a:cubicBezTo>
                      <a:pt x="1739" y="36144"/>
                      <a:pt x="2774" y="36926"/>
                      <a:pt x="3814" y="36926"/>
                    </a:cubicBezTo>
                    <a:lnTo>
                      <a:pt x="36124" y="36926"/>
                    </a:lnTo>
                    <a:cubicBezTo>
                      <a:pt x="37165" y="36926"/>
                      <a:pt x="38200" y="36144"/>
                      <a:pt x="38488" y="35143"/>
                    </a:cubicBezTo>
                    <a:lnTo>
                      <a:pt x="38874" y="33785"/>
                    </a:lnTo>
                    <a:lnTo>
                      <a:pt x="39266" y="33785"/>
                    </a:lnTo>
                    <a:cubicBezTo>
                      <a:pt x="39637" y="33785"/>
                      <a:pt x="39940" y="33483"/>
                      <a:pt x="39940" y="33112"/>
                    </a:cubicBezTo>
                    <a:cubicBezTo>
                      <a:pt x="39940" y="32740"/>
                      <a:pt x="39637" y="32438"/>
                      <a:pt x="39266" y="32438"/>
                    </a:cubicBezTo>
                    <a:lnTo>
                      <a:pt x="37695" y="32438"/>
                    </a:lnTo>
                    <a:lnTo>
                      <a:pt x="37695" y="16362"/>
                    </a:lnTo>
                    <a:cubicBezTo>
                      <a:pt x="37695" y="15000"/>
                      <a:pt x="36586" y="13895"/>
                      <a:pt x="35228" y="13895"/>
                    </a:cubicBezTo>
                    <a:lnTo>
                      <a:pt x="23373" y="13895"/>
                    </a:lnTo>
                    <a:cubicBezTo>
                      <a:pt x="24354" y="12979"/>
                      <a:pt x="24964" y="11682"/>
                      <a:pt x="24964" y="10244"/>
                    </a:cubicBezTo>
                    <a:cubicBezTo>
                      <a:pt x="24964" y="8090"/>
                      <a:pt x="23215" y="6341"/>
                      <a:pt x="21059" y="6341"/>
                    </a:cubicBezTo>
                    <a:cubicBezTo>
                      <a:pt x="20940" y="6341"/>
                      <a:pt x="20821" y="6346"/>
                      <a:pt x="20702" y="6361"/>
                    </a:cubicBezTo>
                    <a:cubicBezTo>
                      <a:pt x="21114" y="3527"/>
                      <a:pt x="23556" y="1342"/>
                      <a:pt x="26499" y="1342"/>
                    </a:cubicBezTo>
                    <a:cubicBezTo>
                      <a:pt x="26871" y="1342"/>
                      <a:pt x="27173" y="1040"/>
                      <a:pt x="27173" y="668"/>
                    </a:cubicBezTo>
                    <a:cubicBezTo>
                      <a:pt x="27173" y="297"/>
                      <a:pt x="26871" y="0"/>
                      <a:pt x="264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48"/>
              <p:cNvSpPr/>
              <p:nvPr/>
            </p:nvSpPr>
            <p:spPr>
              <a:xfrm>
                <a:off x="521850" y="2899300"/>
                <a:ext cx="523925" cy="33600"/>
              </a:xfrm>
              <a:custGeom>
                <a:rect b="b" l="l" r="r" t="t"/>
                <a:pathLst>
                  <a:path extrusionOk="0" h="1344" w="20957">
                    <a:moveTo>
                      <a:pt x="675" y="1"/>
                    </a:moveTo>
                    <a:cubicBezTo>
                      <a:pt x="303" y="1"/>
                      <a:pt x="1" y="298"/>
                      <a:pt x="1" y="669"/>
                    </a:cubicBezTo>
                    <a:cubicBezTo>
                      <a:pt x="1" y="1046"/>
                      <a:pt x="303" y="1343"/>
                      <a:pt x="675" y="1343"/>
                    </a:cubicBezTo>
                    <a:lnTo>
                      <a:pt x="20282" y="1343"/>
                    </a:lnTo>
                    <a:cubicBezTo>
                      <a:pt x="20654" y="1343"/>
                      <a:pt x="20956" y="1046"/>
                      <a:pt x="20956" y="669"/>
                    </a:cubicBezTo>
                    <a:cubicBezTo>
                      <a:pt x="20956" y="298"/>
                      <a:pt x="20654" y="1"/>
                      <a:pt x="20282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60" name="Google Shape;36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5375" y="1653275"/>
            <a:ext cx="2676900" cy="282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" name="Google Shape;839;p57"/>
          <p:cNvGrpSpPr/>
          <p:nvPr/>
        </p:nvGrpSpPr>
        <p:grpSpPr>
          <a:xfrm>
            <a:off x="-4790498" y="-59412"/>
            <a:ext cx="5250038" cy="5262324"/>
            <a:chOff x="-5395425" y="0"/>
            <a:chExt cx="5131500" cy="5143509"/>
          </a:xfrm>
        </p:grpSpPr>
        <p:cxnSp>
          <p:nvCxnSpPr>
            <p:cNvPr id="840" name="Google Shape;840;p57"/>
            <p:cNvCxnSpPr/>
            <p:nvPr/>
          </p:nvCxnSpPr>
          <p:spPr>
            <a:xfrm>
              <a:off x="-5395425" y="233262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1" name="Google Shape;841;p57"/>
            <p:cNvCxnSpPr/>
            <p:nvPr/>
          </p:nvCxnSpPr>
          <p:spPr>
            <a:xfrm>
              <a:off x="-5395425" y="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2" name="Google Shape;842;p57"/>
            <p:cNvCxnSpPr/>
            <p:nvPr/>
          </p:nvCxnSpPr>
          <p:spPr>
            <a:xfrm>
              <a:off x="-5395425" y="699761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3" name="Google Shape;843;p57"/>
            <p:cNvCxnSpPr/>
            <p:nvPr/>
          </p:nvCxnSpPr>
          <p:spPr>
            <a:xfrm>
              <a:off x="-5395425" y="466499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4" name="Google Shape;844;p57"/>
            <p:cNvCxnSpPr/>
            <p:nvPr/>
          </p:nvCxnSpPr>
          <p:spPr>
            <a:xfrm>
              <a:off x="-5395425" y="116626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5" name="Google Shape;845;p57"/>
            <p:cNvCxnSpPr/>
            <p:nvPr/>
          </p:nvCxnSpPr>
          <p:spPr>
            <a:xfrm>
              <a:off x="-5395425" y="932998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6" name="Google Shape;846;p57"/>
            <p:cNvCxnSpPr/>
            <p:nvPr/>
          </p:nvCxnSpPr>
          <p:spPr>
            <a:xfrm>
              <a:off x="-5395425" y="1632759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7" name="Google Shape;847;p57"/>
            <p:cNvCxnSpPr/>
            <p:nvPr/>
          </p:nvCxnSpPr>
          <p:spPr>
            <a:xfrm>
              <a:off x="-5395425" y="1399497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8" name="Google Shape;848;p57"/>
            <p:cNvCxnSpPr/>
            <p:nvPr/>
          </p:nvCxnSpPr>
          <p:spPr>
            <a:xfrm>
              <a:off x="-5395425" y="2099257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9" name="Google Shape;849;p57"/>
            <p:cNvCxnSpPr/>
            <p:nvPr/>
          </p:nvCxnSpPr>
          <p:spPr>
            <a:xfrm>
              <a:off x="-5395425" y="1865995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0" name="Google Shape;850;p57"/>
            <p:cNvCxnSpPr/>
            <p:nvPr/>
          </p:nvCxnSpPr>
          <p:spPr>
            <a:xfrm>
              <a:off x="-5395425" y="2565756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1" name="Google Shape;851;p57"/>
            <p:cNvCxnSpPr/>
            <p:nvPr/>
          </p:nvCxnSpPr>
          <p:spPr>
            <a:xfrm>
              <a:off x="-5395425" y="2332494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2" name="Google Shape;852;p57"/>
            <p:cNvCxnSpPr/>
            <p:nvPr/>
          </p:nvCxnSpPr>
          <p:spPr>
            <a:xfrm>
              <a:off x="-5395425" y="3032255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3" name="Google Shape;853;p57"/>
            <p:cNvCxnSpPr/>
            <p:nvPr/>
          </p:nvCxnSpPr>
          <p:spPr>
            <a:xfrm>
              <a:off x="-5395425" y="2798993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4" name="Google Shape;854;p57"/>
            <p:cNvCxnSpPr/>
            <p:nvPr/>
          </p:nvCxnSpPr>
          <p:spPr>
            <a:xfrm>
              <a:off x="-5395425" y="3498754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5" name="Google Shape;855;p57"/>
            <p:cNvCxnSpPr/>
            <p:nvPr/>
          </p:nvCxnSpPr>
          <p:spPr>
            <a:xfrm>
              <a:off x="-5395425" y="3265492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6" name="Google Shape;856;p57"/>
            <p:cNvCxnSpPr/>
            <p:nvPr/>
          </p:nvCxnSpPr>
          <p:spPr>
            <a:xfrm>
              <a:off x="-5395425" y="3732003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7" name="Google Shape;857;p57"/>
            <p:cNvCxnSpPr/>
            <p:nvPr/>
          </p:nvCxnSpPr>
          <p:spPr>
            <a:xfrm>
              <a:off x="-5395425" y="4198502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8" name="Google Shape;858;p57"/>
            <p:cNvCxnSpPr/>
            <p:nvPr/>
          </p:nvCxnSpPr>
          <p:spPr>
            <a:xfrm>
              <a:off x="-5395425" y="396524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9" name="Google Shape;859;p57"/>
            <p:cNvCxnSpPr/>
            <p:nvPr/>
          </p:nvCxnSpPr>
          <p:spPr>
            <a:xfrm>
              <a:off x="-5395425" y="4665001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60" name="Google Shape;860;p57"/>
            <p:cNvCxnSpPr/>
            <p:nvPr/>
          </p:nvCxnSpPr>
          <p:spPr>
            <a:xfrm>
              <a:off x="-5395425" y="4431739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61" name="Google Shape;861;p57"/>
            <p:cNvCxnSpPr/>
            <p:nvPr/>
          </p:nvCxnSpPr>
          <p:spPr>
            <a:xfrm>
              <a:off x="-5395425" y="513150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62" name="Google Shape;862;p57"/>
            <p:cNvCxnSpPr/>
            <p:nvPr/>
          </p:nvCxnSpPr>
          <p:spPr>
            <a:xfrm>
              <a:off x="-5395425" y="4898238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63" name="Google Shape;863;p57"/>
            <p:cNvCxnSpPr/>
            <p:nvPr/>
          </p:nvCxnSpPr>
          <p:spPr>
            <a:xfrm rot="5400000">
              <a:off x="-3068937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64" name="Google Shape;864;p57"/>
            <p:cNvCxnSpPr/>
            <p:nvPr/>
          </p:nvCxnSpPr>
          <p:spPr>
            <a:xfrm rot="5400000">
              <a:off x="-283567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65" name="Google Shape;865;p57"/>
            <p:cNvCxnSpPr/>
            <p:nvPr/>
          </p:nvCxnSpPr>
          <p:spPr>
            <a:xfrm rot="5400000">
              <a:off x="-3535436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66" name="Google Shape;866;p57"/>
            <p:cNvCxnSpPr/>
            <p:nvPr/>
          </p:nvCxnSpPr>
          <p:spPr>
            <a:xfrm rot="5400000">
              <a:off x="-3302174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67" name="Google Shape;867;p57"/>
            <p:cNvCxnSpPr/>
            <p:nvPr/>
          </p:nvCxnSpPr>
          <p:spPr>
            <a:xfrm rot="5400000">
              <a:off x="-400193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68" name="Google Shape;868;p57"/>
            <p:cNvCxnSpPr/>
            <p:nvPr/>
          </p:nvCxnSpPr>
          <p:spPr>
            <a:xfrm rot="5400000">
              <a:off x="-3768673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69" name="Google Shape;869;p57"/>
            <p:cNvCxnSpPr/>
            <p:nvPr/>
          </p:nvCxnSpPr>
          <p:spPr>
            <a:xfrm rot="5400000">
              <a:off x="-4468434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70" name="Google Shape;870;p57"/>
            <p:cNvCxnSpPr/>
            <p:nvPr/>
          </p:nvCxnSpPr>
          <p:spPr>
            <a:xfrm rot="5400000">
              <a:off x="-4235172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71" name="Google Shape;871;p57"/>
            <p:cNvCxnSpPr/>
            <p:nvPr/>
          </p:nvCxnSpPr>
          <p:spPr>
            <a:xfrm rot="5400000">
              <a:off x="-4934932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72" name="Google Shape;872;p57"/>
            <p:cNvCxnSpPr/>
            <p:nvPr/>
          </p:nvCxnSpPr>
          <p:spPr>
            <a:xfrm rot="5400000">
              <a:off x="-4701670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73" name="Google Shape;873;p57"/>
            <p:cNvCxnSpPr/>
            <p:nvPr/>
          </p:nvCxnSpPr>
          <p:spPr>
            <a:xfrm rot="5400000">
              <a:off x="-5401431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74" name="Google Shape;874;p57"/>
            <p:cNvCxnSpPr/>
            <p:nvPr/>
          </p:nvCxnSpPr>
          <p:spPr>
            <a:xfrm rot="5400000">
              <a:off x="-5168169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75" name="Google Shape;875;p57"/>
            <p:cNvCxnSpPr/>
            <p:nvPr/>
          </p:nvCxnSpPr>
          <p:spPr>
            <a:xfrm rot="5400000">
              <a:off x="-5867930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76" name="Google Shape;876;p57"/>
            <p:cNvCxnSpPr/>
            <p:nvPr/>
          </p:nvCxnSpPr>
          <p:spPr>
            <a:xfrm rot="5400000">
              <a:off x="-5634668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77" name="Google Shape;877;p57"/>
            <p:cNvCxnSpPr/>
            <p:nvPr/>
          </p:nvCxnSpPr>
          <p:spPr>
            <a:xfrm rot="5400000">
              <a:off x="-6334429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78" name="Google Shape;878;p57"/>
            <p:cNvCxnSpPr/>
            <p:nvPr/>
          </p:nvCxnSpPr>
          <p:spPr>
            <a:xfrm rot="5400000">
              <a:off x="-6101167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79" name="Google Shape;879;p57"/>
            <p:cNvCxnSpPr/>
            <p:nvPr/>
          </p:nvCxnSpPr>
          <p:spPr>
            <a:xfrm rot="5400000">
              <a:off x="-6567678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80" name="Google Shape;880;p57"/>
            <p:cNvCxnSpPr/>
            <p:nvPr/>
          </p:nvCxnSpPr>
          <p:spPr>
            <a:xfrm rot="5400000">
              <a:off x="-7034177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81" name="Google Shape;881;p57"/>
            <p:cNvCxnSpPr/>
            <p:nvPr/>
          </p:nvCxnSpPr>
          <p:spPr>
            <a:xfrm rot="5400000">
              <a:off x="-680091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82" name="Google Shape;882;p57"/>
            <p:cNvCxnSpPr/>
            <p:nvPr/>
          </p:nvCxnSpPr>
          <p:spPr>
            <a:xfrm rot="5400000">
              <a:off x="-7500676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83" name="Google Shape;883;p57"/>
            <p:cNvCxnSpPr/>
            <p:nvPr/>
          </p:nvCxnSpPr>
          <p:spPr>
            <a:xfrm rot="5400000">
              <a:off x="-7267414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84" name="Google Shape;884;p57"/>
            <p:cNvCxnSpPr/>
            <p:nvPr/>
          </p:nvCxnSpPr>
          <p:spPr>
            <a:xfrm rot="5400000">
              <a:off x="-796717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85" name="Google Shape;885;p57"/>
            <p:cNvCxnSpPr/>
            <p:nvPr/>
          </p:nvCxnSpPr>
          <p:spPr>
            <a:xfrm rot="5400000">
              <a:off x="-7733913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86" name="Google Shape;886;p57"/>
          <p:cNvSpPr/>
          <p:nvPr/>
        </p:nvSpPr>
        <p:spPr>
          <a:xfrm>
            <a:off x="459550" y="835599"/>
            <a:ext cx="2643808" cy="832814"/>
          </a:xfrm>
          <a:custGeom>
            <a:rect b="b" l="l" r="r" t="t"/>
            <a:pathLst>
              <a:path extrusionOk="0" h="51337" w="121975">
                <a:moveTo>
                  <a:pt x="98306" y="5376"/>
                </a:moveTo>
                <a:cubicBezTo>
                  <a:pt x="101908" y="7385"/>
                  <a:pt x="117495" y="10849"/>
                  <a:pt x="119919" y="17430"/>
                </a:cubicBezTo>
                <a:cubicBezTo>
                  <a:pt x="122344" y="24011"/>
                  <a:pt x="124976" y="39251"/>
                  <a:pt x="112853" y="44862"/>
                </a:cubicBezTo>
                <a:cubicBezTo>
                  <a:pt x="100730" y="50473"/>
                  <a:pt x="65539" y="51997"/>
                  <a:pt x="47182" y="51096"/>
                </a:cubicBezTo>
                <a:cubicBezTo>
                  <a:pt x="28825" y="50195"/>
                  <a:pt x="7974" y="47286"/>
                  <a:pt x="2709" y="39458"/>
                </a:cubicBezTo>
                <a:cubicBezTo>
                  <a:pt x="-2556" y="31630"/>
                  <a:pt x="-1089" y="10656"/>
                  <a:pt x="15594" y="4129"/>
                </a:cubicBezTo>
                <a:cubicBezTo>
                  <a:pt x="32277" y="-2398"/>
                  <a:pt x="88270" y="934"/>
                  <a:pt x="102805" y="295"/>
                </a:cubicBez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57"/>
          <p:cNvSpPr txBox="1"/>
          <p:nvPr>
            <p:ph type="title"/>
          </p:nvPr>
        </p:nvSpPr>
        <p:spPr>
          <a:xfrm>
            <a:off x="804275" y="835613"/>
            <a:ext cx="21252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500"/>
              <a:t>Income Distribution - 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500"/>
              <a:t>S</a:t>
            </a:r>
            <a:r>
              <a:rPr lang="en" sz="1500"/>
              <a:t>lightly Left Skewed </a:t>
            </a:r>
            <a:endParaRPr sz="1500"/>
          </a:p>
        </p:txBody>
      </p:sp>
      <p:sp>
        <p:nvSpPr>
          <p:cNvPr id="888" name="Google Shape;888;p57"/>
          <p:cNvSpPr/>
          <p:nvPr/>
        </p:nvSpPr>
        <p:spPr>
          <a:xfrm>
            <a:off x="7778825" y="950350"/>
            <a:ext cx="1516775" cy="1311775"/>
          </a:xfrm>
          <a:custGeom>
            <a:rect b="b" l="l" r="r" t="t"/>
            <a:pathLst>
              <a:path extrusionOk="0" h="52471" w="60671">
                <a:moveTo>
                  <a:pt x="19107" y="30566"/>
                </a:moveTo>
                <a:lnTo>
                  <a:pt x="0" y="13338"/>
                </a:lnTo>
                <a:lnTo>
                  <a:pt x="20356" y="15555"/>
                </a:lnTo>
                <a:lnTo>
                  <a:pt x="34147" y="0"/>
                </a:lnTo>
                <a:lnTo>
                  <a:pt x="37724" y="13777"/>
                </a:lnTo>
                <a:lnTo>
                  <a:pt x="60671" y="19789"/>
                </a:lnTo>
                <a:lnTo>
                  <a:pt x="50282" y="27563"/>
                </a:lnTo>
                <a:lnTo>
                  <a:pt x="49659" y="48721"/>
                </a:lnTo>
                <a:lnTo>
                  <a:pt x="33092" y="38365"/>
                </a:lnTo>
                <a:lnTo>
                  <a:pt x="9334" y="52471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889" name="Google Shape;889;p57"/>
          <p:cNvGrpSpPr/>
          <p:nvPr/>
        </p:nvGrpSpPr>
        <p:grpSpPr>
          <a:xfrm>
            <a:off x="6564159" y="669793"/>
            <a:ext cx="710700" cy="710700"/>
            <a:chOff x="6520959" y="896643"/>
            <a:chExt cx="710700" cy="710700"/>
          </a:xfrm>
        </p:grpSpPr>
        <p:sp>
          <p:nvSpPr>
            <p:cNvPr id="890" name="Google Shape;890;p57"/>
            <p:cNvSpPr/>
            <p:nvPr/>
          </p:nvSpPr>
          <p:spPr>
            <a:xfrm rot="-380588">
              <a:off x="6554539" y="930223"/>
              <a:ext cx="643540" cy="64354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91" name="Google Shape;891;p57"/>
            <p:cNvGrpSpPr/>
            <p:nvPr/>
          </p:nvGrpSpPr>
          <p:grpSpPr>
            <a:xfrm>
              <a:off x="6776991" y="1039613"/>
              <a:ext cx="198752" cy="424616"/>
              <a:chOff x="1275415" y="3973543"/>
              <a:chExt cx="203765" cy="435325"/>
            </a:xfrm>
          </p:grpSpPr>
          <p:sp>
            <p:nvSpPr>
              <p:cNvPr id="892" name="Google Shape;892;p57"/>
              <p:cNvSpPr/>
              <p:nvPr/>
            </p:nvSpPr>
            <p:spPr>
              <a:xfrm>
                <a:off x="1363387" y="4328942"/>
                <a:ext cx="13947" cy="13947"/>
              </a:xfrm>
              <a:custGeom>
                <a:rect b="b" l="l" r="r" t="t"/>
                <a:pathLst>
                  <a:path extrusionOk="0" h="572" w="572">
                    <a:moveTo>
                      <a:pt x="287" y="1"/>
                    </a:moveTo>
                    <a:cubicBezTo>
                      <a:pt x="129" y="1"/>
                      <a:pt x="1" y="128"/>
                      <a:pt x="1" y="285"/>
                    </a:cubicBezTo>
                    <a:cubicBezTo>
                      <a:pt x="1" y="444"/>
                      <a:pt x="129" y="571"/>
                      <a:pt x="287" y="571"/>
                    </a:cubicBezTo>
                    <a:cubicBezTo>
                      <a:pt x="444" y="571"/>
                      <a:pt x="571" y="444"/>
                      <a:pt x="571" y="285"/>
                    </a:cubicBezTo>
                    <a:cubicBezTo>
                      <a:pt x="571" y="128"/>
                      <a:pt x="444" y="1"/>
                      <a:pt x="2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893;p57"/>
              <p:cNvSpPr/>
              <p:nvPr/>
            </p:nvSpPr>
            <p:spPr>
              <a:xfrm>
                <a:off x="1335615" y="4301171"/>
                <a:ext cx="13922" cy="13922"/>
              </a:xfrm>
              <a:custGeom>
                <a:rect b="b" l="l" r="r" t="t"/>
                <a:pathLst>
                  <a:path extrusionOk="0" h="571" w="571">
                    <a:moveTo>
                      <a:pt x="286" y="0"/>
                    </a:moveTo>
                    <a:cubicBezTo>
                      <a:pt x="128" y="0"/>
                      <a:pt x="0" y="128"/>
                      <a:pt x="0" y="285"/>
                    </a:cubicBezTo>
                    <a:cubicBezTo>
                      <a:pt x="0" y="442"/>
                      <a:pt x="128" y="571"/>
                      <a:pt x="286" y="571"/>
                    </a:cubicBezTo>
                    <a:cubicBezTo>
                      <a:pt x="443" y="571"/>
                      <a:pt x="571" y="442"/>
                      <a:pt x="571" y="285"/>
                    </a:cubicBezTo>
                    <a:cubicBezTo>
                      <a:pt x="571" y="128"/>
                      <a:pt x="443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p57"/>
              <p:cNvSpPr/>
              <p:nvPr/>
            </p:nvSpPr>
            <p:spPr>
              <a:xfrm>
                <a:off x="1289313" y="3973543"/>
                <a:ext cx="175993" cy="115792"/>
              </a:xfrm>
              <a:custGeom>
                <a:rect b="b" l="l" r="r" t="t"/>
                <a:pathLst>
                  <a:path extrusionOk="0" h="4749" w="7218">
                    <a:moveTo>
                      <a:pt x="3134" y="746"/>
                    </a:moveTo>
                    <a:lnTo>
                      <a:pt x="4084" y="1221"/>
                    </a:lnTo>
                    <a:lnTo>
                      <a:pt x="4084" y="2589"/>
                    </a:lnTo>
                    <a:cubicBezTo>
                      <a:pt x="3929" y="2574"/>
                      <a:pt x="3771" y="2566"/>
                      <a:pt x="3609" y="2566"/>
                    </a:cubicBezTo>
                    <a:cubicBezTo>
                      <a:pt x="3447" y="2566"/>
                      <a:pt x="3289" y="2574"/>
                      <a:pt x="3134" y="2589"/>
                    </a:cubicBezTo>
                    <a:lnTo>
                      <a:pt x="3134" y="746"/>
                    </a:lnTo>
                    <a:close/>
                    <a:moveTo>
                      <a:pt x="3609" y="3136"/>
                    </a:moveTo>
                    <a:cubicBezTo>
                      <a:pt x="4766" y="3136"/>
                      <a:pt x="5768" y="3591"/>
                      <a:pt x="6018" y="4178"/>
                    </a:cubicBezTo>
                    <a:lnTo>
                      <a:pt x="1201" y="4178"/>
                    </a:lnTo>
                    <a:cubicBezTo>
                      <a:pt x="1451" y="3591"/>
                      <a:pt x="2452" y="3136"/>
                      <a:pt x="3609" y="3136"/>
                    </a:cubicBezTo>
                    <a:close/>
                    <a:moveTo>
                      <a:pt x="2850" y="0"/>
                    </a:moveTo>
                    <a:cubicBezTo>
                      <a:pt x="2798" y="0"/>
                      <a:pt x="2746" y="15"/>
                      <a:pt x="2699" y="43"/>
                    </a:cubicBezTo>
                    <a:cubicBezTo>
                      <a:pt x="2616" y="94"/>
                      <a:pt x="2565" y="186"/>
                      <a:pt x="2565" y="285"/>
                    </a:cubicBezTo>
                    <a:lnTo>
                      <a:pt x="2565" y="2678"/>
                    </a:lnTo>
                    <a:cubicBezTo>
                      <a:pt x="1527" y="2908"/>
                      <a:pt x="766" y="3475"/>
                      <a:pt x="603" y="4178"/>
                    </a:cubicBezTo>
                    <a:lnTo>
                      <a:pt x="285" y="4178"/>
                    </a:lnTo>
                    <a:cubicBezTo>
                      <a:pt x="128" y="4178"/>
                      <a:pt x="0" y="4307"/>
                      <a:pt x="0" y="4464"/>
                    </a:cubicBezTo>
                    <a:cubicBezTo>
                      <a:pt x="0" y="4621"/>
                      <a:pt x="128" y="4749"/>
                      <a:pt x="285" y="4749"/>
                    </a:cubicBezTo>
                    <a:lnTo>
                      <a:pt x="6933" y="4749"/>
                    </a:lnTo>
                    <a:cubicBezTo>
                      <a:pt x="7090" y="4749"/>
                      <a:pt x="7218" y="4621"/>
                      <a:pt x="7218" y="4464"/>
                    </a:cubicBezTo>
                    <a:cubicBezTo>
                      <a:pt x="7218" y="4307"/>
                      <a:pt x="7090" y="4178"/>
                      <a:pt x="6933" y="4178"/>
                    </a:cubicBezTo>
                    <a:lnTo>
                      <a:pt x="6615" y="4178"/>
                    </a:lnTo>
                    <a:cubicBezTo>
                      <a:pt x="6452" y="3475"/>
                      <a:pt x="5691" y="2908"/>
                      <a:pt x="4653" y="2678"/>
                    </a:cubicBezTo>
                    <a:lnTo>
                      <a:pt x="4653" y="1045"/>
                    </a:lnTo>
                    <a:cubicBezTo>
                      <a:pt x="4653" y="937"/>
                      <a:pt x="4593" y="839"/>
                      <a:pt x="4496" y="790"/>
                    </a:cubicBezTo>
                    <a:lnTo>
                      <a:pt x="2977" y="30"/>
                    </a:lnTo>
                    <a:cubicBezTo>
                      <a:pt x="2937" y="10"/>
                      <a:pt x="2894" y="0"/>
                      <a:pt x="28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p57"/>
              <p:cNvSpPr/>
              <p:nvPr/>
            </p:nvSpPr>
            <p:spPr>
              <a:xfrm>
                <a:off x="1275415" y="4131005"/>
                <a:ext cx="203765" cy="277863"/>
              </a:xfrm>
              <a:custGeom>
                <a:rect b="b" l="l" r="r" t="t"/>
                <a:pathLst>
                  <a:path extrusionOk="0" h="11396" w="8357">
                    <a:moveTo>
                      <a:pt x="4654" y="569"/>
                    </a:moveTo>
                    <a:lnTo>
                      <a:pt x="4654" y="5413"/>
                    </a:lnTo>
                    <a:lnTo>
                      <a:pt x="3704" y="5413"/>
                    </a:lnTo>
                    <a:lnTo>
                      <a:pt x="3704" y="569"/>
                    </a:lnTo>
                    <a:close/>
                    <a:moveTo>
                      <a:pt x="6648" y="5983"/>
                    </a:moveTo>
                    <a:lnTo>
                      <a:pt x="6648" y="9686"/>
                    </a:lnTo>
                    <a:lnTo>
                      <a:pt x="1710" y="9686"/>
                    </a:lnTo>
                    <a:lnTo>
                      <a:pt x="1710" y="5983"/>
                    </a:lnTo>
                    <a:close/>
                    <a:moveTo>
                      <a:pt x="1425" y="0"/>
                    </a:moveTo>
                    <a:cubicBezTo>
                      <a:pt x="639" y="0"/>
                      <a:pt x="0" y="638"/>
                      <a:pt x="0" y="1424"/>
                    </a:cubicBezTo>
                    <a:lnTo>
                      <a:pt x="0" y="9971"/>
                    </a:lnTo>
                    <a:cubicBezTo>
                      <a:pt x="0" y="10756"/>
                      <a:pt x="639" y="11395"/>
                      <a:pt x="1425" y="11395"/>
                    </a:cubicBezTo>
                    <a:lnTo>
                      <a:pt x="6933" y="11395"/>
                    </a:lnTo>
                    <a:cubicBezTo>
                      <a:pt x="7719" y="11395"/>
                      <a:pt x="8357" y="10756"/>
                      <a:pt x="8357" y="9971"/>
                    </a:cubicBezTo>
                    <a:lnTo>
                      <a:pt x="8357" y="2564"/>
                    </a:lnTo>
                    <a:cubicBezTo>
                      <a:pt x="8357" y="2406"/>
                      <a:pt x="8230" y="2279"/>
                      <a:pt x="8072" y="2279"/>
                    </a:cubicBezTo>
                    <a:cubicBezTo>
                      <a:pt x="7915" y="2279"/>
                      <a:pt x="7788" y="2406"/>
                      <a:pt x="7788" y="2564"/>
                    </a:cubicBezTo>
                    <a:lnTo>
                      <a:pt x="7788" y="9971"/>
                    </a:lnTo>
                    <a:cubicBezTo>
                      <a:pt x="7788" y="10442"/>
                      <a:pt x="7404" y="10825"/>
                      <a:pt x="6933" y="10825"/>
                    </a:cubicBezTo>
                    <a:lnTo>
                      <a:pt x="1425" y="10825"/>
                    </a:lnTo>
                    <a:cubicBezTo>
                      <a:pt x="954" y="10825"/>
                      <a:pt x="570" y="10442"/>
                      <a:pt x="570" y="9971"/>
                    </a:cubicBezTo>
                    <a:lnTo>
                      <a:pt x="570" y="1424"/>
                    </a:lnTo>
                    <a:cubicBezTo>
                      <a:pt x="570" y="953"/>
                      <a:pt x="954" y="569"/>
                      <a:pt x="1425" y="569"/>
                    </a:cubicBezTo>
                    <a:lnTo>
                      <a:pt x="3135" y="569"/>
                    </a:lnTo>
                    <a:lnTo>
                      <a:pt x="3135" y="5413"/>
                    </a:lnTo>
                    <a:lnTo>
                      <a:pt x="1425" y="5413"/>
                    </a:lnTo>
                    <a:cubicBezTo>
                      <a:pt x="1268" y="5413"/>
                      <a:pt x="1141" y="5540"/>
                      <a:pt x="1141" y="5697"/>
                    </a:cubicBezTo>
                    <a:lnTo>
                      <a:pt x="1141" y="9971"/>
                    </a:lnTo>
                    <a:cubicBezTo>
                      <a:pt x="1141" y="10129"/>
                      <a:pt x="1268" y="10256"/>
                      <a:pt x="1425" y="10256"/>
                    </a:cubicBezTo>
                    <a:lnTo>
                      <a:pt x="6933" y="10256"/>
                    </a:lnTo>
                    <a:cubicBezTo>
                      <a:pt x="7090" y="10256"/>
                      <a:pt x="7218" y="10129"/>
                      <a:pt x="7218" y="9971"/>
                    </a:cubicBezTo>
                    <a:lnTo>
                      <a:pt x="7218" y="5697"/>
                    </a:lnTo>
                    <a:cubicBezTo>
                      <a:pt x="7218" y="5540"/>
                      <a:pt x="7090" y="5413"/>
                      <a:pt x="6933" y="5413"/>
                    </a:cubicBezTo>
                    <a:lnTo>
                      <a:pt x="5223" y="5413"/>
                    </a:lnTo>
                    <a:lnTo>
                      <a:pt x="5223" y="569"/>
                    </a:lnTo>
                    <a:lnTo>
                      <a:pt x="6933" y="569"/>
                    </a:lnTo>
                    <a:cubicBezTo>
                      <a:pt x="7404" y="569"/>
                      <a:pt x="7788" y="953"/>
                      <a:pt x="7788" y="1424"/>
                    </a:cubicBezTo>
                    <a:cubicBezTo>
                      <a:pt x="7788" y="1581"/>
                      <a:pt x="7915" y="1709"/>
                      <a:pt x="8072" y="1709"/>
                    </a:cubicBezTo>
                    <a:cubicBezTo>
                      <a:pt x="8230" y="1709"/>
                      <a:pt x="8357" y="1581"/>
                      <a:pt x="8357" y="1424"/>
                    </a:cubicBezTo>
                    <a:cubicBezTo>
                      <a:pt x="8357" y="638"/>
                      <a:pt x="7719" y="0"/>
                      <a:pt x="69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896;p57"/>
              <p:cNvSpPr/>
              <p:nvPr/>
            </p:nvSpPr>
            <p:spPr>
              <a:xfrm>
                <a:off x="1289313" y="4103209"/>
                <a:ext cx="175993" cy="13898"/>
              </a:xfrm>
              <a:custGeom>
                <a:rect b="b" l="l" r="r" t="t"/>
                <a:pathLst>
                  <a:path extrusionOk="0" h="570" w="7218">
                    <a:moveTo>
                      <a:pt x="285" y="1"/>
                    </a:moveTo>
                    <a:cubicBezTo>
                      <a:pt x="128" y="1"/>
                      <a:pt x="0" y="128"/>
                      <a:pt x="0" y="285"/>
                    </a:cubicBezTo>
                    <a:cubicBezTo>
                      <a:pt x="0" y="443"/>
                      <a:pt x="128" y="570"/>
                      <a:pt x="285" y="570"/>
                    </a:cubicBezTo>
                    <a:lnTo>
                      <a:pt x="6933" y="570"/>
                    </a:lnTo>
                    <a:cubicBezTo>
                      <a:pt x="7090" y="570"/>
                      <a:pt x="7218" y="443"/>
                      <a:pt x="7218" y="285"/>
                    </a:cubicBezTo>
                    <a:cubicBezTo>
                      <a:pt x="7218" y="128"/>
                      <a:pt x="7090" y="1"/>
                      <a:pt x="69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97" name="Google Shape;897;p57"/>
          <p:cNvGrpSpPr/>
          <p:nvPr/>
        </p:nvGrpSpPr>
        <p:grpSpPr>
          <a:xfrm>
            <a:off x="7274848" y="312483"/>
            <a:ext cx="690000" cy="690000"/>
            <a:chOff x="7274848" y="312483"/>
            <a:chExt cx="690000" cy="690000"/>
          </a:xfrm>
        </p:grpSpPr>
        <p:sp>
          <p:nvSpPr>
            <p:cNvPr id="898" name="Google Shape;898;p57"/>
            <p:cNvSpPr/>
            <p:nvPr/>
          </p:nvSpPr>
          <p:spPr>
            <a:xfrm rot="258268">
              <a:off x="7298090" y="335725"/>
              <a:ext cx="643515" cy="64351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99" name="Google Shape;899;p57"/>
            <p:cNvGrpSpPr/>
            <p:nvPr/>
          </p:nvGrpSpPr>
          <p:grpSpPr>
            <a:xfrm>
              <a:off x="7439188" y="445237"/>
              <a:ext cx="361354" cy="424616"/>
              <a:chOff x="1181591" y="3301561"/>
              <a:chExt cx="370468" cy="435325"/>
            </a:xfrm>
          </p:grpSpPr>
          <p:sp>
            <p:nvSpPr>
              <p:cNvPr id="900" name="Google Shape;900;p57"/>
              <p:cNvSpPr/>
              <p:nvPr/>
            </p:nvSpPr>
            <p:spPr>
              <a:xfrm>
                <a:off x="1232989" y="3643818"/>
                <a:ext cx="19530" cy="24675"/>
              </a:xfrm>
              <a:custGeom>
                <a:rect b="b" l="l" r="r" t="t"/>
                <a:pathLst>
                  <a:path extrusionOk="0" h="1012" w="801">
                    <a:moveTo>
                      <a:pt x="480" y="1"/>
                    </a:moveTo>
                    <a:cubicBezTo>
                      <a:pt x="363" y="1"/>
                      <a:pt x="253" y="73"/>
                      <a:pt x="211" y="190"/>
                    </a:cubicBezTo>
                    <a:lnTo>
                      <a:pt x="53" y="629"/>
                    </a:lnTo>
                    <a:cubicBezTo>
                      <a:pt x="1" y="778"/>
                      <a:pt x="77" y="941"/>
                      <a:pt x="226" y="995"/>
                    </a:cubicBezTo>
                    <a:cubicBezTo>
                      <a:pt x="258" y="1006"/>
                      <a:pt x="290" y="1011"/>
                      <a:pt x="322" y="1011"/>
                    </a:cubicBezTo>
                    <a:cubicBezTo>
                      <a:pt x="439" y="1011"/>
                      <a:pt x="548" y="939"/>
                      <a:pt x="590" y="822"/>
                    </a:cubicBezTo>
                    <a:lnTo>
                      <a:pt x="747" y="382"/>
                    </a:lnTo>
                    <a:cubicBezTo>
                      <a:pt x="801" y="234"/>
                      <a:pt x="723" y="71"/>
                      <a:pt x="576" y="17"/>
                    </a:cubicBezTo>
                    <a:cubicBezTo>
                      <a:pt x="544" y="6"/>
                      <a:pt x="512" y="1"/>
                      <a:pt x="4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" name="Google Shape;901;p57"/>
              <p:cNvSpPr/>
              <p:nvPr/>
            </p:nvSpPr>
            <p:spPr>
              <a:xfrm>
                <a:off x="1245278" y="3605489"/>
                <a:ext cx="18141" cy="24992"/>
              </a:xfrm>
              <a:custGeom>
                <a:rect b="b" l="l" r="r" t="t"/>
                <a:pathLst>
                  <a:path extrusionOk="0" h="1025" w="744">
                    <a:moveTo>
                      <a:pt x="429" y="1"/>
                    </a:moveTo>
                    <a:cubicBezTo>
                      <a:pt x="301" y="1"/>
                      <a:pt x="185" y="87"/>
                      <a:pt x="153" y="217"/>
                    </a:cubicBezTo>
                    <a:lnTo>
                      <a:pt x="38" y="670"/>
                    </a:lnTo>
                    <a:cubicBezTo>
                      <a:pt x="0" y="823"/>
                      <a:pt x="93" y="977"/>
                      <a:pt x="246" y="1015"/>
                    </a:cubicBezTo>
                    <a:cubicBezTo>
                      <a:pt x="269" y="1021"/>
                      <a:pt x="292" y="1025"/>
                      <a:pt x="316" y="1025"/>
                    </a:cubicBezTo>
                    <a:cubicBezTo>
                      <a:pt x="443" y="1025"/>
                      <a:pt x="559" y="938"/>
                      <a:pt x="592" y="808"/>
                    </a:cubicBezTo>
                    <a:lnTo>
                      <a:pt x="705" y="355"/>
                    </a:lnTo>
                    <a:cubicBezTo>
                      <a:pt x="743" y="202"/>
                      <a:pt x="650" y="48"/>
                      <a:pt x="498" y="9"/>
                    </a:cubicBezTo>
                    <a:cubicBezTo>
                      <a:pt x="475" y="4"/>
                      <a:pt x="452" y="1"/>
                      <a:pt x="4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902;p57"/>
              <p:cNvSpPr/>
              <p:nvPr/>
            </p:nvSpPr>
            <p:spPr>
              <a:xfrm>
                <a:off x="1253836" y="3566258"/>
                <a:ext cx="16580" cy="25212"/>
              </a:xfrm>
              <a:custGeom>
                <a:rect b="b" l="l" r="r" t="t"/>
                <a:pathLst>
                  <a:path extrusionOk="0" h="1034" w="680">
                    <a:moveTo>
                      <a:pt x="374" y="1"/>
                    </a:moveTo>
                    <a:cubicBezTo>
                      <a:pt x="235" y="1"/>
                      <a:pt x="113" y="103"/>
                      <a:pt x="92" y="244"/>
                    </a:cubicBezTo>
                    <a:lnTo>
                      <a:pt x="23" y="706"/>
                    </a:lnTo>
                    <a:cubicBezTo>
                      <a:pt x="1" y="862"/>
                      <a:pt x="108" y="1008"/>
                      <a:pt x="264" y="1030"/>
                    </a:cubicBezTo>
                    <a:cubicBezTo>
                      <a:pt x="278" y="1033"/>
                      <a:pt x="292" y="1034"/>
                      <a:pt x="305" y="1034"/>
                    </a:cubicBezTo>
                    <a:cubicBezTo>
                      <a:pt x="445" y="1034"/>
                      <a:pt x="566" y="931"/>
                      <a:pt x="587" y="791"/>
                    </a:cubicBezTo>
                    <a:lnTo>
                      <a:pt x="655" y="328"/>
                    </a:lnTo>
                    <a:cubicBezTo>
                      <a:pt x="679" y="172"/>
                      <a:pt x="571" y="27"/>
                      <a:pt x="416" y="4"/>
                    </a:cubicBezTo>
                    <a:cubicBezTo>
                      <a:pt x="402" y="2"/>
                      <a:pt x="388" y="1"/>
                      <a:pt x="3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903;p57"/>
              <p:cNvSpPr/>
              <p:nvPr/>
            </p:nvSpPr>
            <p:spPr>
              <a:xfrm>
                <a:off x="1258591" y="3526514"/>
                <a:ext cx="14873" cy="25309"/>
              </a:xfrm>
              <a:custGeom>
                <a:rect b="b" l="l" r="r" t="t"/>
                <a:pathLst>
                  <a:path extrusionOk="0" h="1038" w="610">
                    <a:moveTo>
                      <a:pt x="317" y="0"/>
                    </a:moveTo>
                    <a:cubicBezTo>
                      <a:pt x="167" y="0"/>
                      <a:pt x="40" y="119"/>
                      <a:pt x="32" y="272"/>
                    </a:cubicBezTo>
                    <a:lnTo>
                      <a:pt x="9" y="739"/>
                    </a:lnTo>
                    <a:cubicBezTo>
                      <a:pt x="1" y="896"/>
                      <a:pt x="122" y="1029"/>
                      <a:pt x="279" y="1037"/>
                    </a:cubicBezTo>
                    <a:lnTo>
                      <a:pt x="294" y="1037"/>
                    </a:lnTo>
                    <a:cubicBezTo>
                      <a:pt x="445" y="1037"/>
                      <a:pt x="571" y="920"/>
                      <a:pt x="578" y="767"/>
                    </a:cubicBezTo>
                    <a:lnTo>
                      <a:pt x="601" y="299"/>
                    </a:lnTo>
                    <a:cubicBezTo>
                      <a:pt x="609" y="142"/>
                      <a:pt x="488" y="9"/>
                      <a:pt x="331" y="0"/>
                    </a:cubicBezTo>
                    <a:cubicBezTo>
                      <a:pt x="326" y="0"/>
                      <a:pt x="322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4" name="Google Shape;904;p57"/>
              <p:cNvSpPr/>
              <p:nvPr/>
            </p:nvSpPr>
            <p:spPr>
              <a:xfrm>
                <a:off x="1258567" y="3486649"/>
                <a:ext cx="14825" cy="25285"/>
              </a:xfrm>
              <a:custGeom>
                <a:rect b="b" l="l" r="r" t="t"/>
                <a:pathLst>
                  <a:path extrusionOk="0" h="1037" w="608">
                    <a:moveTo>
                      <a:pt x="295" y="0"/>
                    </a:moveTo>
                    <a:cubicBezTo>
                      <a:pt x="289" y="0"/>
                      <a:pt x="283" y="0"/>
                      <a:pt x="277" y="1"/>
                    </a:cubicBezTo>
                    <a:cubicBezTo>
                      <a:pt x="120" y="10"/>
                      <a:pt x="1" y="146"/>
                      <a:pt x="10" y="303"/>
                    </a:cubicBezTo>
                    <a:cubicBezTo>
                      <a:pt x="20" y="454"/>
                      <a:pt x="27" y="608"/>
                      <a:pt x="33" y="762"/>
                    </a:cubicBezTo>
                    <a:cubicBezTo>
                      <a:pt x="39" y="915"/>
                      <a:pt x="165" y="1037"/>
                      <a:pt x="317" y="1037"/>
                    </a:cubicBezTo>
                    <a:lnTo>
                      <a:pt x="328" y="1037"/>
                    </a:lnTo>
                    <a:cubicBezTo>
                      <a:pt x="485" y="1031"/>
                      <a:pt x="608" y="900"/>
                      <a:pt x="602" y="741"/>
                    </a:cubicBezTo>
                    <a:cubicBezTo>
                      <a:pt x="597" y="583"/>
                      <a:pt x="589" y="423"/>
                      <a:pt x="579" y="266"/>
                    </a:cubicBezTo>
                    <a:cubicBezTo>
                      <a:pt x="570" y="116"/>
                      <a:pt x="445" y="0"/>
                      <a:pt x="2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5" name="Google Shape;905;p57"/>
              <p:cNvSpPr/>
              <p:nvPr/>
            </p:nvSpPr>
            <p:spPr>
              <a:xfrm>
                <a:off x="1253836" y="3446978"/>
                <a:ext cx="16580" cy="25212"/>
              </a:xfrm>
              <a:custGeom>
                <a:rect b="b" l="l" r="r" t="t"/>
                <a:pathLst>
                  <a:path extrusionOk="0" h="1034" w="680">
                    <a:moveTo>
                      <a:pt x="305" y="1"/>
                    </a:moveTo>
                    <a:cubicBezTo>
                      <a:pt x="292" y="1"/>
                      <a:pt x="278" y="2"/>
                      <a:pt x="264" y="4"/>
                    </a:cubicBezTo>
                    <a:cubicBezTo>
                      <a:pt x="109" y="28"/>
                      <a:pt x="1" y="172"/>
                      <a:pt x="24" y="328"/>
                    </a:cubicBezTo>
                    <a:lnTo>
                      <a:pt x="92" y="790"/>
                    </a:lnTo>
                    <a:cubicBezTo>
                      <a:pt x="114" y="931"/>
                      <a:pt x="235" y="1034"/>
                      <a:pt x="374" y="1034"/>
                    </a:cubicBezTo>
                    <a:cubicBezTo>
                      <a:pt x="387" y="1034"/>
                      <a:pt x="402" y="1033"/>
                      <a:pt x="416" y="1030"/>
                    </a:cubicBezTo>
                    <a:cubicBezTo>
                      <a:pt x="572" y="1008"/>
                      <a:pt x="679" y="862"/>
                      <a:pt x="657" y="706"/>
                    </a:cubicBezTo>
                    <a:lnTo>
                      <a:pt x="587" y="244"/>
                    </a:lnTo>
                    <a:cubicBezTo>
                      <a:pt x="567" y="102"/>
                      <a:pt x="445" y="1"/>
                      <a:pt x="3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p57"/>
              <p:cNvSpPr/>
              <p:nvPr/>
            </p:nvSpPr>
            <p:spPr>
              <a:xfrm>
                <a:off x="1245278" y="3407991"/>
                <a:ext cx="18141" cy="24968"/>
              </a:xfrm>
              <a:custGeom>
                <a:rect b="b" l="l" r="r" t="t"/>
                <a:pathLst>
                  <a:path extrusionOk="0" h="1024" w="744">
                    <a:moveTo>
                      <a:pt x="315" y="0"/>
                    </a:moveTo>
                    <a:cubicBezTo>
                      <a:pt x="292" y="0"/>
                      <a:pt x="269" y="3"/>
                      <a:pt x="246" y="9"/>
                    </a:cubicBezTo>
                    <a:cubicBezTo>
                      <a:pt x="93" y="47"/>
                      <a:pt x="0" y="202"/>
                      <a:pt x="38" y="354"/>
                    </a:cubicBezTo>
                    <a:lnTo>
                      <a:pt x="153" y="808"/>
                    </a:lnTo>
                    <a:cubicBezTo>
                      <a:pt x="185" y="937"/>
                      <a:pt x="302" y="1023"/>
                      <a:pt x="429" y="1023"/>
                    </a:cubicBezTo>
                    <a:cubicBezTo>
                      <a:pt x="452" y="1023"/>
                      <a:pt x="475" y="1021"/>
                      <a:pt x="498" y="1015"/>
                    </a:cubicBezTo>
                    <a:cubicBezTo>
                      <a:pt x="650" y="977"/>
                      <a:pt x="743" y="822"/>
                      <a:pt x="705" y="669"/>
                    </a:cubicBezTo>
                    <a:lnTo>
                      <a:pt x="592" y="216"/>
                    </a:lnTo>
                    <a:cubicBezTo>
                      <a:pt x="559" y="86"/>
                      <a:pt x="443" y="0"/>
                      <a:pt x="3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" name="Google Shape;907;p57"/>
              <p:cNvSpPr/>
              <p:nvPr/>
            </p:nvSpPr>
            <p:spPr>
              <a:xfrm>
                <a:off x="1232965" y="3369978"/>
                <a:ext cx="19530" cy="24651"/>
              </a:xfrm>
              <a:custGeom>
                <a:rect b="b" l="l" r="r" t="t"/>
                <a:pathLst>
                  <a:path extrusionOk="0" h="1011" w="801">
                    <a:moveTo>
                      <a:pt x="324" y="0"/>
                    </a:moveTo>
                    <a:cubicBezTo>
                      <a:pt x="290" y="0"/>
                      <a:pt x="256" y="6"/>
                      <a:pt x="223" y="19"/>
                    </a:cubicBezTo>
                    <a:cubicBezTo>
                      <a:pt x="75" y="73"/>
                      <a:pt x="0" y="238"/>
                      <a:pt x="55" y="385"/>
                    </a:cubicBezTo>
                    <a:cubicBezTo>
                      <a:pt x="110" y="528"/>
                      <a:pt x="162" y="675"/>
                      <a:pt x="211" y="818"/>
                    </a:cubicBezTo>
                    <a:cubicBezTo>
                      <a:pt x="252" y="937"/>
                      <a:pt x="362" y="1010"/>
                      <a:pt x="480" y="1010"/>
                    </a:cubicBezTo>
                    <a:cubicBezTo>
                      <a:pt x="511" y="1010"/>
                      <a:pt x="542" y="1006"/>
                      <a:pt x="573" y="995"/>
                    </a:cubicBezTo>
                    <a:cubicBezTo>
                      <a:pt x="722" y="944"/>
                      <a:pt x="801" y="782"/>
                      <a:pt x="751" y="633"/>
                    </a:cubicBezTo>
                    <a:cubicBezTo>
                      <a:pt x="699" y="484"/>
                      <a:pt x="645" y="334"/>
                      <a:pt x="590" y="185"/>
                    </a:cubicBezTo>
                    <a:cubicBezTo>
                      <a:pt x="546" y="71"/>
                      <a:pt x="439" y="0"/>
                      <a:pt x="3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" name="Google Shape;908;p57"/>
              <p:cNvSpPr/>
              <p:nvPr/>
            </p:nvSpPr>
            <p:spPr>
              <a:xfrm>
                <a:off x="1481081" y="3643818"/>
                <a:ext cx="19555" cy="24675"/>
              </a:xfrm>
              <a:custGeom>
                <a:rect b="b" l="l" r="r" t="t"/>
                <a:pathLst>
                  <a:path extrusionOk="0" h="1012" w="802">
                    <a:moveTo>
                      <a:pt x="322" y="1"/>
                    </a:moveTo>
                    <a:cubicBezTo>
                      <a:pt x="290" y="1"/>
                      <a:pt x="257" y="6"/>
                      <a:pt x="226" y="17"/>
                    </a:cubicBezTo>
                    <a:cubicBezTo>
                      <a:pt x="78" y="71"/>
                      <a:pt x="0" y="234"/>
                      <a:pt x="54" y="382"/>
                    </a:cubicBezTo>
                    <a:lnTo>
                      <a:pt x="211" y="822"/>
                    </a:lnTo>
                    <a:cubicBezTo>
                      <a:pt x="254" y="939"/>
                      <a:pt x="362" y="1011"/>
                      <a:pt x="480" y="1011"/>
                    </a:cubicBezTo>
                    <a:cubicBezTo>
                      <a:pt x="512" y="1011"/>
                      <a:pt x="545" y="1006"/>
                      <a:pt x="576" y="995"/>
                    </a:cubicBezTo>
                    <a:cubicBezTo>
                      <a:pt x="724" y="941"/>
                      <a:pt x="802" y="778"/>
                      <a:pt x="748" y="631"/>
                    </a:cubicBezTo>
                    <a:lnTo>
                      <a:pt x="590" y="190"/>
                    </a:lnTo>
                    <a:cubicBezTo>
                      <a:pt x="549" y="73"/>
                      <a:pt x="439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" name="Google Shape;909;p57"/>
              <p:cNvSpPr/>
              <p:nvPr/>
            </p:nvSpPr>
            <p:spPr>
              <a:xfrm>
                <a:off x="1470207" y="3605489"/>
                <a:ext cx="18116" cy="24992"/>
              </a:xfrm>
              <a:custGeom>
                <a:rect b="b" l="l" r="r" t="t"/>
                <a:pathLst>
                  <a:path extrusionOk="0" h="1025" w="743">
                    <a:moveTo>
                      <a:pt x="315" y="1"/>
                    </a:moveTo>
                    <a:cubicBezTo>
                      <a:pt x="292" y="1"/>
                      <a:pt x="269" y="4"/>
                      <a:pt x="245" y="9"/>
                    </a:cubicBezTo>
                    <a:cubicBezTo>
                      <a:pt x="93" y="48"/>
                      <a:pt x="0" y="202"/>
                      <a:pt x="38" y="355"/>
                    </a:cubicBezTo>
                    <a:lnTo>
                      <a:pt x="152" y="808"/>
                    </a:lnTo>
                    <a:cubicBezTo>
                      <a:pt x="185" y="938"/>
                      <a:pt x="301" y="1025"/>
                      <a:pt x="429" y="1025"/>
                    </a:cubicBezTo>
                    <a:cubicBezTo>
                      <a:pt x="451" y="1025"/>
                      <a:pt x="475" y="1021"/>
                      <a:pt x="498" y="1015"/>
                    </a:cubicBezTo>
                    <a:cubicBezTo>
                      <a:pt x="650" y="977"/>
                      <a:pt x="743" y="823"/>
                      <a:pt x="705" y="670"/>
                    </a:cubicBezTo>
                    <a:lnTo>
                      <a:pt x="592" y="217"/>
                    </a:lnTo>
                    <a:cubicBezTo>
                      <a:pt x="559" y="87"/>
                      <a:pt x="443" y="1"/>
                      <a:pt x="3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p57"/>
              <p:cNvSpPr/>
              <p:nvPr/>
            </p:nvSpPr>
            <p:spPr>
              <a:xfrm>
                <a:off x="1463233" y="3566258"/>
                <a:ext cx="16531" cy="25212"/>
              </a:xfrm>
              <a:custGeom>
                <a:rect b="b" l="l" r="r" t="t"/>
                <a:pathLst>
                  <a:path extrusionOk="0" h="1034" w="678">
                    <a:moveTo>
                      <a:pt x="305" y="1"/>
                    </a:moveTo>
                    <a:cubicBezTo>
                      <a:pt x="291" y="1"/>
                      <a:pt x="277" y="2"/>
                      <a:pt x="263" y="4"/>
                    </a:cubicBezTo>
                    <a:cubicBezTo>
                      <a:pt x="107" y="27"/>
                      <a:pt x="0" y="172"/>
                      <a:pt x="23" y="328"/>
                    </a:cubicBezTo>
                    <a:lnTo>
                      <a:pt x="91" y="791"/>
                    </a:lnTo>
                    <a:cubicBezTo>
                      <a:pt x="112" y="931"/>
                      <a:pt x="234" y="1034"/>
                      <a:pt x="373" y="1034"/>
                    </a:cubicBezTo>
                    <a:cubicBezTo>
                      <a:pt x="387" y="1034"/>
                      <a:pt x="402" y="1033"/>
                      <a:pt x="415" y="1030"/>
                    </a:cubicBezTo>
                    <a:cubicBezTo>
                      <a:pt x="571" y="1008"/>
                      <a:pt x="678" y="862"/>
                      <a:pt x="655" y="706"/>
                    </a:cubicBezTo>
                    <a:lnTo>
                      <a:pt x="586" y="244"/>
                    </a:lnTo>
                    <a:cubicBezTo>
                      <a:pt x="565" y="103"/>
                      <a:pt x="443" y="1"/>
                      <a:pt x="3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p57"/>
              <p:cNvSpPr/>
              <p:nvPr/>
            </p:nvSpPr>
            <p:spPr>
              <a:xfrm>
                <a:off x="1460185" y="3526514"/>
                <a:ext cx="14825" cy="25309"/>
              </a:xfrm>
              <a:custGeom>
                <a:rect b="b" l="l" r="r" t="t"/>
                <a:pathLst>
                  <a:path extrusionOk="0" h="1038" w="608">
                    <a:moveTo>
                      <a:pt x="292" y="0"/>
                    </a:moveTo>
                    <a:cubicBezTo>
                      <a:pt x="288" y="0"/>
                      <a:pt x="283" y="0"/>
                      <a:pt x="279" y="0"/>
                    </a:cubicBezTo>
                    <a:cubicBezTo>
                      <a:pt x="122" y="9"/>
                      <a:pt x="0" y="142"/>
                      <a:pt x="7" y="299"/>
                    </a:cubicBezTo>
                    <a:lnTo>
                      <a:pt x="31" y="767"/>
                    </a:lnTo>
                    <a:cubicBezTo>
                      <a:pt x="38" y="920"/>
                      <a:pt x="165" y="1037"/>
                      <a:pt x="315" y="1037"/>
                    </a:cubicBezTo>
                    <a:lnTo>
                      <a:pt x="329" y="1037"/>
                    </a:lnTo>
                    <a:cubicBezTo>
                      <a:pt x="486" y="1029"/>
                      <a:pt x="607" y="896"/>
                      <a:pt x="599" y="739"/>
                    </a:cubicBezTo>
                    <a:lnTo>
                      <a:pt x="577" y="272"/>
                    </a:lnTo>
                    <a:cubicBezTo>
                      <a:pt x="570" y="119"/>
                      <a:pt x="445" y="0"/>
                      <a:pt x="2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" name="Google Shape;912;p57"/>
              <p:cNvSpPr/>
              <p:nvPr/>
            </p:nvSpPr>
            <p:spPr>
              <a:xfrm>
                <a:off x="1460210" y="3486649"/>
                <a:ext cx="14825" cy="25285"/>
              </a:xfrm>
              <a:custGeom>
                <a:rect b="b" l="l" r="r" t="t"/>
                <a:pathLst>
                  <a:path extrusionOk="0" h="1037" w="608">
                    <a:moveTo>
                      <a:pt x="314" y="0"/>
                    </a:moveTo>
                    <a:cubicBezTo>
                      <a:pt x="164" y="0"/>
                      <a:pt x="39" y="116"/>
                      <a:pt x="30" y="266"/>
                    </a:cubicBezTo>
                    <a:cubicBezTo>
                      <a:pt x="19" y="423"/>
                      <a:pt x="12" y="583"/>
                      <a:pt x="6" y="741"/>
                    </a:cubicBezTo>
                    <a:cubicBezTo>
                      <a:pt x="0" y="900"/>
                      <a:pt x="124" y="1031"/>
                      <a:pt x="281" y="1037"/>
                    </a:cubicBezTo>
                    <a:lnTo>
                      <a:pt x="291" y="1037"/>
                    </a:lnTo>
                    <a:cubicBezTo>
                      <a:pt x="445" y="1037"/>
                      <a:pt x="571" y="915"/>
                      <a:pt x="576" y="762"/>
                    </a:cubicBezTo>
                    <a:cubicBezTo>
                      <a:pt x="581" y="608"/>
                      <a:pt x="589" y="454"/>
                      <a:pt x="598" y="303"/>
                    </a:cubicBezTo>
                    <a:cubicBezTo>
                      <a:pt x="608" y="146"/>
                      <a:pt x="489" y="10"/>
                      <a:pt x="331" y="1"/>
                    </a:cubicBezTo>
                    <a:cubicBezTo>
                      <a:pt x="326" y="0"/>
                      <a:pt x="320" y="0"/>
                      <a:pt x="3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3" name="Google Shape;913;p57"/>
              <p:cNvSpPr/>
              <p:nvPr/>
            </p:nvSpPr>
            <p:spPr>
              <a:xfrm>
                <a:off x="1463209" y="3446978"/>
                <a:ext cx="16556" cy="25212"/>
              </a:xfrm>
              <a:custGeom>
                <a:rect b="b" l="l" r="r" t="t"/>
                <a:pathLst>
                  <a:path extrusionOk="0" h="1034" w="679">
                    <a:moveTo>
                      <a:pt x="374" y="1"/>
                    </a:moveTo>
                    <a:cubicBezTo>
                      <a:pt x="236" y="1"/>
                      <a:pt x="113" y="102"/>
                      <a:pt x="92" y="244"/>
                    </a:cubicBezTo>
                    <a:lnTo>
                      <a:pt x="24" y="706"/>
                    </a:lnTo>
                    <a:cubicBezTo>
                      <a:pt x="0" y="862"/>
                      <a:pt x="108" y="1008"/>
                      <a:pt x="263" y="1030"/>
                    </a:cubicBezTo>
                    <a:cubicBezTo>
                      <a:pt x="277" y="1033"/>
                      <a:pt x="292" y="1034"/>
                      <a:pt x="306" y="1034"/>
                    </a:cubicBezTo>
                    <a:cubicBezTo>
                      <a:pt x="444" y="1034"/>
                      <a:pt x="566" y="931"/>
                      <a:pt x="587" y="790"/>
                    </a:cubicBezTo>
                    <a:lnTo>
                      <a:pt x="656" y="328"/>
                    </a:lnTo>
                    <a:cubicBezTo>
                      <a:pt x="679" y="172"/>
                      <a:pt x="572" y="28"/>
                      <a:pt x="416" y="4"/>
                    </a:cubicBezTo>
                    <a:cubicBezTo>
                      <a:pt x="402" y="2"/>
                      <a:pt x="388" y="1"/>
                      <a:pt x="3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" name="Google Shape;914;p57"/>
              <p:cNvSpPr/>
              <p:nvPr/>
            </p:nvSpPr>
            <p:spPr>
              <a:xfrm>
                <a:off x="1470207" y="3407991"/>
                <a:ext cx="18116" cy="24968"/>
              </a:xfrm>
              <a:custGeom>
                <a:rect b="b" l="l" r="r" t="t"/>
                <a:pathLst>
                  <a:path extrusionOk="0" h="1024" w="743">
                    <a:moveTo>
                      <a:pt x="429" y="0"/>
                    </a:moveTo>
                    <a:cubicBezTo>
                      <a:pt x="301" y="0"/>
                      <a:pt x="185" y="87"/>
                      <a:pt x="152" y="216"/>
                    </a:cubicBezTo>
                    <a:lnTo>
                      <a:pt x="38" y="669"/>
                    </a:lnTo>
                    <a:cubicBezTo>
                      <a:pt x="0" y="822"/>
                      <a:pt x="93" y="977"/>
                      <a:pt x="245" y="1015"/>
                    </a:cubicBezTo>
                    <a:cubicBezTo>
                      <a:pt x="269" y="1021"/>
                      <a:pt x="292" y="1023"/>
                      <a:pt x="316" y="1023"/>
                    </a:cubicBezTo>
                    <a:cubicBezTo>
                      <a:pt x="443" y="1023"/>
                      <a:pt x="558" y="937"/>
                      <a:pt x="592" y="808"/>
                    </a:cubicBezTo>
                    <a:lnTo>
                      <a:pt x="705" y="354"/>
                    </a:lnTo>
                    <a:cubicBezTo>
                      <a:pt x="743" y="202"/>
                      <a:pt x="650" y="47"/>
                      <a:pt x="498" y="9"/>
                    </a:cubicBezTo>
                    <a:cubicBezTo>
                      <a:pt x="475" y="3"/>
                      <a:pt x="451" y="0"/>
                      <a:pt x="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p57"/>
              <p:cNvSpPr/>
              <p:nvPr/>
            </p:nvSpPr>
            <p:spPr>
              <a:xfrm>
                <a:off x="1481106" y="3369978"/>
                <a:ext cx="19530" cy="24651"/>
              </a:xfrm>
              <a:custGeom>
                <a:rect b="b" l="l" r="r" t="t"/>
                <a:pathLst>
                  <a:path extrusionOk="0" h="1011" w="801">
                    <a:moveTo>
                      <a:pt x="479" y="0"/>
                    </a:moveTo>
                    <a:cubicBezTo>
                      <a:pt x="363" y="0"/>
                      <a:pt x="255" y="71"/>
                      <a:pt x="213" y="185"/>
                    </a:cubicBezTo>
                    <a:cubicBezTo>
                      <a:pt x="157" y="333"/>
                      <a:pt x="103" y="484"/>
                      <a:pt x="52" y="633"/>
                    </a:cubicBezTo>
                    <a:cubicBezTo>
                      <a:pt x="1" y="782"/>
                      <a:pt x="79" y="944"/>
                      <a:pt x="229" y="995"/>
                    </a:cubicBezTo>
                    <a:cubicBezTo>
                      <a:pt x="259" y="1006"/>
                      <a:pt x="290" y="1010"/>
                      <a:pt x="321" y="1010"/>
                    </a:cubicBezTo>
                    <a:cubicBezTo>
                      <a:pt x="440" y="1010"/>
                      <a:pt x="550" y="935"/>
                      <a:pt x="591" y="818"/>
                    </a:cubicBezTo>
                    <a:cubicBezTo>
                      <a:pt x="640" y="675"/>
                      <a:pt x="692" y="528"/>
                      <a:pt x="746" y="385"/>
                    </a:cubicBezTo>
                    <a:cubicBezTo>
                      <a:pt x="801" y="238"/>
                      <a:pt x="726" y="73"/>
                      <a:pt x="579" y="19"/>
                    </a:cubicBezTo>
                    <a:cubicBezTo>
                      <a:pt x="546" y="6"/>
                      <a:pt x="512" y="0"/>
                      <a:pt x="4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" name="Google Shape;916;p57"/>
              <p:cNvSpPr/>
              <p:nvPr/>
            </p:nvSpPr>
            <p:spPr>
              <a:xfrm>
                <a:off x="1181591" y="3301561"/>
                <a:ext cx="370468" cy="435325"/>
              </a:xfrm>
              <a:custGeom>
                <a:rect b="b" l="l" r="r" t="t"/>
                <a:pathLst>
                  <a:path extrusionOk="0" h="17854" w="15194">
                    <a:moveTo>
                      <a:pt x="13023" y="571"/>
                    </a:moveTo>
                    <a:lnTo>
                      <a:pt x="13023" y="1520"/>
                    </a:lnTo>
                    <a:lnTo>
                      <a:pt x="3024" y="1520"/>
                    </a:lnTo>
                    <a:cubicBezTo>
                      <a:pt x="2867" y="1520"/>
                      <a:pt x="2740" y="1648"/>
                      <a:pt x="2740" y="1806"/>
                    </a:cubicBezTo>
                    <a:cubicBezTo>
                      <a:pt x="2740" y="1963"/>
                      <a:pt x="2867" y="2090"/>
                      <a:pt x="3024" y="2090"/>
                    </a:cubicBezTo>
                    <a:lnTo>
                      <a:pt x="13126" y="2090"/>
                    </a:lnTo>
                    <a:cubicBezTo>
                      <a:pt x="15105" y="6377"/>
                      <a:pt x="15136" y="11253"/>
                      <a:pt x="13220" y="15558"/>
                    </a:cubicBezTo>
                    <a:cubicBezTo>
                      <a:pt x="13218" y="15558"/>
                      <a:pt x="13215" y="15558"/>
                      <a:pt x="13212" y="15558"/>
                    </a:cubicBezTo>
                    <a:cubicBezTo>
                      <a:pt x="13171" y="15558"/>
                      <a:pt x="13131" y="15566"/>
                      <a:pt x="13091" y="15584"/>
                    </a:cubicBezTo>
                    <a:cubicBezTo>
                      <a:pt x="12949" y="15651"/>
                      <a:pt x="12887" y="15821"/>
                      <a:pt x="12954" y="15964"/>
                    </a:cubicBezTo>
                    <a:lnTo>
                      <a:pt x="13023" y="16113"/>
                    </a:lnTo>
                    <a:lnTo>
                      <a:pt x="13023" y="17284"/>
                    </a:lnTo>
                    <a:lnTo>
                      <a:pt x="2169" y="17284"/>
                    </a:lnTo>
                    <a:lnTo>
                      <a:pt x="2169" y="16334"/>
                    </a:lnTo>
                    <a:lnTo>
                      <a:pt x="12168" y="16334"/>
                    </a:lnTo>
                    <a:cubicBezTo>
                      <a:pt x="12326" y="16334"/>
                      <a:pt x="12454" y="16207"/>
                      <a:pt x="12454" y="16050"/>
                    </a:cubicBezTo>
                    <a:cubicBezTo>
                      <a:pt x="12454" y="15893"/>
                      <a:pt x="12326" y="15765"/>
                      <a:pt x="12168" y="15765"/>
                    </a:cubicBezTo>
                    <a:lnTo>
                      <a:pt x="2066" y="15765"/>
                    </a:lnTo>
                    <a:cubicBezTo>
                      <a:pt x="88" y="11478"/>
                      <a:pt x="57" y="6601"/>
                      <a:pt x="1973" y="2296"/>
                    </a:cubicBezTo>
                    <a:cubicBezTo>
                      <a:pt x="1975" y="2296"/>
                      <a:pt x="1979" y="2297"/>
                      <a:pt x="1981" y="2297"/>
                    </a:cubicBezTo>
                    <a:cubicBezTo>
                      <a:pt x="2022" y="2297"/>
                      <a:pt x="2062" y="2288"/>
                      <a:pt x="2102" y="2270"/>
                    </a:cubicBezTo>
                    <a:cubicBezTo>
                      <a:pt x="2244" y="2203"/>
                      <a:pt x="2306" y="2034"/>
                      <a:pt x="2240" y="1891"/>
                    </a:cubicBezTo>
                    <a:lnTo>
                      <a:pt x="2169" y="1742"/>
                    </a:lnTo>
                    <a:lnTo>
                      <a:pt x="2169" y="571"/>
                    </a:lnTo>
                    <a:close/>
                    <a:moveTo>
                      <a:pt x="1885" y="1"/>
                    </a:moveTo>
                    <a:cubicBezTo>
                      <a:pt x="1728" y="1"/>
                      <a:pt x="1600" y="128"/>
                      <a:pt x="1600" y="285"/>
                    </a:cubicBezTo>
                    <a:lnTo>
                      <a:pt x="1600" y="1741"/>
                    </a:lnTo>
                    <a:cubicBezTo>
                      <a:pt x="553" y="3970"/>
                      <a:pt x="0" y="6454"/>
                      <a:pt x="0" y="8928"/>
                    </a:cubicBezTo>
                    <a:cubicBezTo>
                      <a:pt x="0" y="11402"/>
                      <a:pt x="553" y="13885"/>
                      <a:pt x="1600" y="16113"/>
                    </a:cubicBezTo>
                    <a:lnTo>
                      <a:pt x="1600" y="17569"/>
                    </a:lnTo>
                    <a:cubicBezTo>
                      <a:pt x="1600" y="17726"/>
                      <a:pt x="1728" y="17854"/>
                      <a:pt x="1885" y="17854"/>
                    </a:cubicBezTo>
                    <a:lnTo>
                      <a:pt x="13307" y="17854"/>
                    </a:lnTo>
                    <a:cubicBezTo>
                      <a:pt x="13466" y="17854"/>
                      <a:pt x="13593" y="17726"/>
                      <a:pt x="13593" y="17569"/>
                    </a:cubicBezTo>
                    <a:lnTo>
                      <a:pt x="13593" y="16113"/>
                    </a:lnTo>
                    <a:cubicBezTo>
                      <a:pt x="14640" y="13885"/>
                      <a:pt x="15193" y="11402"/>
                      <a:pt x="15193" y="8928"/>
                    </a:cubicBezTo>
                    <a:cubicBezTo>
                      <a:pt x="15193" y="6454"/>
                      <a:pt x="14640" y="3970"/>
                      <a:pt x="13593" y="1741"/>
                    </a:cubicBezTo>
                    <a:lnTo>
                      <a:pt x="13593" y="285"/>
                    </a:lnTo>
                    <a:cubicBezTo>
                      <a:pt x="13593" y="128"/>
                      <a:pt x="13466" y="1"/>
                      <a:pt x="133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" name="Google Shape;917;p57"/>
              <p:cNvSpPr/>
              <p:nvPr/>
            </p:nvSpPr>
            <p:spPr>
              <a:xfrm>
                <a:off x="1301163" y="3455098"/>
                <a:ext cx="129812" cy="128276"/>
              </a:xfrm>
              <a:custGeom>
                <a:rect b="b" l="l" r="r" t="t"/>
                <a:pathLst>
                  <a:path extrusionOk="0" h="5261" w="5324">
                    <a:moveTo>
                      <a:pt x="1894" y="570"/>
                    </a:moveTo>
                    <a:cubicBezTo>
                      <a:pt x="2069" y="570"/>
                      <a:pt x="2241" y="583"/>
                      <a:pt x="2408" y="608"/>
                    </a:cubicBezTo>
                    <a:lnTo>
                      <a:pt x="2408" y="1942"/>
                    </a:lnTo>
                    <a:lnTo>
                      <a:pt x="1113" y="648"/>
                    </a:lnTo>
                    <a:cubicBezTo>
                      <a:pt x="1380" y="596"/>
                      <a:pt x="1641" y="570"/>
                      <a:pt x="1894" y="570"/>
                    </a:cubicBezTo>
                    <a:close/>
                    <a:moveTo>
                      <a:pt x="711" y="1052"/>
                    </a:moveTo>
                    <a:lnTo>
                      <a:pt x="2004" y="2345"/>
                    </a:lnTo>
                    <a:lnTo>
                      <a:pt x="669" y="2345"/>
                    </a:lnTo>
                    <a:cubicBezTo>
                      <a:pt x="609" y="1940"/>
                      <a:pt x="622" y="1502"/>
                      <a:pt x="711" y="1052"/>
                    </a:cubicBezTo>
                    <a:close/>
                    <a:moveTo>
                      <a:pt x="2574" y="2915"/>
                    </a:moveTo>
                    <a:lnTo>
                      <a:pt x="4271" y="4612"/>
                    </a:lnTo>
                    <a:cubicBezTo>
                      <a:pt x="4004" y="4664"/>
                      <a:pt x="3743" y="4690"/>
                      <a:pt x="3489" y="4690"/>
                    </a:cubicBezTo>
                    <a:cubicBezTo>
                      <a:pt x="2672" y="4690"/>
                      <a:pt x="1943" y="4420"/>
                      <a:pt x="1423" y="3900"/>
                    </a:cubicBezTo>
                    <a:cubicBezTo>
                      <a:pt x="1148" y="3624"/>
                      <a:pt x="942" y="3290"/>
                      <a:pt x="810" y="2915"/>
                    </a:cubicBezTo>
                    <a:close/>
                    <a:moveTo>
                      <a:pt x="1895" y="1"/>
                    </a:moveTo>
                    <a:cubicBezTo>
                      <a:pt x="1438" y="1"/>
                      <a:pt x="961" y="73"/>
                      <a:pt x="479" y="222"/>
                    </a:cubicBezTo>
                    <a:cubicBezTo>
                      <a:pt x="478" y="223"/>
                      <a:pt x="476" y="223"/>
                      <a:pt x="475" y="223"/>
                    </a:cubicBezTo>
                    <a:cubicBezTo>
                      <a:pt x="473" y="224"/>
                      <a:pt x="472" y="224"/>
                      <a:pt x="470" y="226"/>
                    </a:cubicBezTo>
                    <a:cubicBezTo>
                      <a:pt x="462" y="228"/>
                      <a:pt x="453" y="232"/>
                      <a:pt x="444" y="235"/>
                    </a:cubicBezTo>
                    <a:cubicBezTo>
                      <a:pt x="442" y="236"/>
                      <a:pt x="440" y="238"/>
                      <a:pt x="436" y="239"/>
                    </a:cubicBezTo>
                    <a:cubicBezTo>
                      <a:pt x="429" y="242"/>
                      <a:pt x="422" y="246"/>
                      <a:pt x="415" y="249"/>
                    </a:cubicBezTo>
                    <a:cubicBezTo>
                      <a:pt x="412" y="252"/>
                      <a:pt x="410" y="253"/>
                      <a:pt x="407" y="254"/>
                    </a:cubicBezTo>
                    <a:cubicBezTo>
                      <a:pt x="400" y="259"/>
                      <a:pt x="393" y="264"/>
                      <a:pt x="387" y="269"/>
                    </a:cubicBezTo>
                    <a:cubicBezTo>
                      <a:pt x="385" y="270"/>
                      <a:pt x="382" y="271"/>
                      <a:pt x="381" y="273"/>
                    </a:cubicBezTo>
                    <a:cubicBezTo>
                      <a:pt x="373" y="279"/>
                      <a:pt x="364" y="286"/>
                      <a:pt x="356" y="295"/>
                    </a:cubicBezTo>
                    <a:cubicBezTo>
                      <a:pt x="349" y="302"/>
                      <a:pt x="342" y="310"/>
                      <a:pt x="335" y="319"/>
                    </a:cubicBezTo>
                    <a:cubicBezTo>
                      <a:pt x="334" y="321"/>
                      <a:pt x="332" y="323"/>
                      <a:pt x="330" y="324"/>
                    </a:cubicBezTo>
                    <a:cubicBezTo>
                      <a:pt x="325" y="332"/>
                      <a:pt x="320" y="339"/>
                      <a:pt x="317" y="345"/>
                    </a:cubicBezTo>
                    <a:cubicBezTo>
                      <a:pt x="314" y="348"/>
                      <a:pt x="313" y="351"/>
                      <a:pt x="312" y="353"/>
                    </a:cubicBezTo>
                    <a:cubicBezTo>
                      <a:pt x="307" y="360"/>
                      <a:pt x="304" y="367"/>
                      <a:pt x="300" y="374"/>
                    </a:cubicBezTo>
                    <a:cubicBezTo>
                      <a:pt x="299" y="377"/>
                      <a:pt x="298" y="379"/>
                      <a:pt x="297" y="383"/>
                    </a:cubicBezTo>
                    <a:cubicBezTo>
                      <a:pt x="293" y="391"/>
                      <a:pt x="291" y="399"/>
                      <a:pt x="287" y="408"/>
                    </a:cubicBezTo>
                    <a:cubicBezTo>
                      <a:pt x="287" y="409"/>
                      <a:pt x="286" y="410"/>
                      <a:pt x="286" y="411"/>
                    </a:cubicBezTo>
                    <a:cubicBezTo>
                      <a:pt x="286" y="413"/>
                      <a:pt x="286" y="414"/>
                      <a:pt x="285" y="414"/>
                    </a:cubicBezTo>
                    <a:cubicBezTo>
                      <a:pt x="285" y="415"/>
                      <a:pt x="285" y="415"/>
                      <a:pt x="285" y="416"/>
                    </a:cubicBezTo>
                    <a:cubicBezTo>
                      <a:pt x="41" y="1206"/>
                      <a:pt x="0" y="1979"/>
                      <a:pt x="150" y="2671"/>
                    </a:cubicBezTo>
                    <a:cubicBezTo>
                      <a:pt x="151" y="2687"/>
                      <a:pt x="155" y="2701"/>
                      <a:pt x="160" y="2715"/>
                    </a:cubicBezTo>
                    <a:cubicBezTo>
                      <a:pt x="299" y="3327"/>
                      <a:pt x="590" y="3871"/>
                      <a:pt x="1021" y="4302"/>
                    </a:cubicBezTo>
                    <a:cubicBezTo>
                      <a:pt x="1649" y="4932"/>
                      <a:pt x="2522" y="5261"/>
                      <a:pt x="3489" y="5261"/>
                    </a:cubicBezTo>
                    <a:cubicBezTo>
                      <a:pt x="3946" y="5261"/>
                      <a:pt x="4423" y="5187"/>
                      <a:pt x="4907" y="5038"/>
                    </a:cubicBezTo>
                    <a:lnTo>
                      <a:pt x="4909" y="5037"/>
                    </a:lnTo>
                    <a:lnTo>
                      <a:pt x="4911" y="5037"/>
                    </a:lnTo>
                    <a:cubicBezTo>
                      <a:pt x="4913" y="5037"/>
                      <a:pt x="4914" y="5036"/>
                      <a:pt x="4915" y="5036"/>
                    </a:cubicBezTo>
                    <a:cubicBezTo>
                      <a:pt x="4923" y="5032"/>
                      <a:pt x="4932" y="5030"/>
                      <a:pt x="4940" y="5026"/>
                    </a:cubicBezTo>
                    <a:cubicBezTo>
                      <a:pt x="4944" y="5025"/>
                      <a:pt x="4946" y="5024"/>
                      <a:pt x="4948" y="5023"/>
                    </a:cubicBezTo>
                    <a:cubicBezTo>
                      <a:pt x="4955" y="5019"/>
                      <a:pt x="4963" y="5015"/>
                      <a:pt x="4970" y="5011"/>
                    </a:cubicBezTo>
                    <a:cubicBezTo>
                      <a:pt x="4972" y="5009"/>
                      <a:pt x="4974" y="5008"/>
                      <a:pt x="4977" y="5006"/>
                    </a:cubicBezTo>
                    <a:cubicBezTo>
                      <a:pt x="4984" y="5002"/>
                      <a:pt x="4991" y="4998"/>
                      <a:pt x="4997" y="4993"/>
                    </a:cubicBezTo>
                    <a:cubicBezTo>
                      <a:pt x="4999" y="4990"/>
                      <a:pt x="5002" y="4989"/>
                      <a:pt x="5004" y="4988"/>
                    </a:cubicBezTo>
                    <a:cubicBezTo>
                      <a:pt x="5013" y="4981"/>
                      <a:pt x="5021" y="4974"/>
                      <a:pt x="5028" y="4967"/>
                    </a:cubicBezTo>
                    <a:cubicBezTo>
                      <a:pt x="5036" y="4958"/>
                      <a:pt x="5042" y="4950"/>
                      <a:pt x="5049" y="4942"/>
                    </a:cubicBezTo>
                    <a:cubicBezTo>
                      <a:pt x="5052" y="4940"/>
                      <a:pt x="5053" y="4938"/>
                      <a:pt x="5054" y="4936"/>
                    </a:cubicBezTo>
                    <a:cubicBezTo>
                      <a:pt x="5059" y="4928"/>
                      <a:pt x="5064" y="4923"/>
                      <a:pt x="5069" y="4915"/>
                    </a:cubicBezTo>
                    <a:cubicBezTo>
                      <a:pt x="5070" y="4913"/>
                      <a:pt x="5071" y="4911"/>
                      <a:pt x="5073" y="4908"/>
                    </a:cubicBezTo>
                    <a:cubicBezTo>
                      <a:pt x="5077" y="4901"/>
                      <a:pt x="5080" y="4894"/>
                      <a:pt x="5084" y="4887"/>
                    </a:cubicBezTo>
                    <a:cubicBezTo>
                      <a:pt x="5085" y="4883"/>
                      <a:pt x="5086" y="4881"/>
                      <a:pt x="5088" y="4878"/>
                    </a:cubicBezTo>
                    <a:cubicBezTo>
                      <a:pt x="5091" y="4870"/>
                      <a:pt x="5095" y="4861"/>
                      <a:pt x="5097" y="4852"/>
                    </a:cubicBezTo>
                    <a:cubicBezTo>
                      <a:pt x="5098" y="4851"/>
                      <a:pt x="5098" y="4850"/>
                      <a:pt x="5098" y="4849"/>
                    </a:cubicBezTo>
                    <a:cubicBezTo>
                      <a:pt x="5099" y="4846"/>
                      <a:pt x="5099" y="4845"/>
                      <a:pt x="5101" y="4844"/>
                    </a:cubicBezTo>
                    <a:cubicBezTo>
                      <a:pt x="5246" y="4372"/>
                      <a:pt x="5321" y="3902"/>
                      <a:pt x="5322" y="3443"/>
                    </a:cubicBezTo>
                    <a:cubicBezTo>
                      <a:pt x="5323" y="3285"/>
                      <a:pt x="5196" y="3157"/>
                      <a:pt x="5039" y="3157"/>
                    </a:cubicBezTo>
                    <a:cubicBezTo>
                      <a:pt x="4880" y="3157"/>
                      <a:pt x="4753" y="3283"/>
                      <a:pt x="4753" y="3440"/>
                    </a:cubicBezTo>
                    <a:cubicBezTo>
                      <a:pt x="4752" y="3693"/>
                      <a:pt x="4724" y="3950"/>
                      <a:pt x="4673" y="4208"/>
                    </a:cubicBezTo>
                    <a:lnTo>
                      <a:pt x="2978" y="2513"/>
                    </a:lnTo>
                    <a:lnTo>
                      <a:pt x="2978" y="748"/>
                    </a:lnTo>
                    <a:cubicBezTo>
                      <a:pt x="3352" y="880"/>
                      <a:pt x="3686" y="1085"/>
                      <a:pt x="3961" y="1361"/>
                    </a:cubicBezTo>
                    <a:cubicBezTo>
                      <a:pt x="4249" y="1650"/>
                      <a:pt x="4464" y="2000"/>
                      <a:pt x="4596" y="2403"/>
                    </a:cubicBezTo>
                    <a:cubicBezTo>
                      <a:pt x="4636" y="2524"/>
                      <a:pt x="4748" y="2600"/>
                      <a:pt x="4868" y="2600"/>
                    </a:cubicBezTo>
                    <a:cubicBezTo>
                      <a:pt x="4897" y="2600"/>
                      <a:pt x="4927" y="2595"/>
                      <a:pt x="4957" y="2585"/>
                    </a:cubicBezTo>
                    <a:cubicBezTo>
                      <a:pt x="5105" y="2535"/>
                      <a:pt x="5186" y="2375"/>
                      <a:pt x="5138" y="2225"/>
                    </a:cubicBezTo>
                    <a:cubicBezTo>
                      <a:pt x="4977" y="1737"/>
                      <a:pt x="4716" y="1310"/>
                      <a:pt x="4365" y="958"/>
                    </a:cubicBezTo>
                    <a:cubicBezTo>
                      <a:pt x="3934" y="527"/>
                      <a:pt x="3389" y="238"/>
                      <a:pt x="2778" y="97"/>
                    </a:cubicBezTo>
                    <a:cubicBezTo>
                      <a:pt x="2764" y="92"/>
                      <a:pt x="2748" y="90"/>
                      <a:pt x="2733" y="88"/>
                    </a:cubicBezTo>
                    <a:cubicBezTo>
                      <a:pt x="2464" y="30"/>
                      <a:pt x="2184" y="1"/>
                      <a:pt x="1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18" name="Google Shape;918;p57"/>
          <p:cNvSpPr txBox="1"/>
          <p:nvPr/>
        </p:nvSpPr>
        <p:spPr>
          <a:xfrm>
            <a:off x="717375" y="206650"/>
            <a:ext cx="536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2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Customer Demographic</a:t>
            </a:r>
            <a:endParaRPr b="1" i="0" sz="15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id="919" name="Google Shape;91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8400" y="1740275"/>
            <a:ext cx="5400675" cy="288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4" name="Google Shape;924;p58"/>
          <p:cNvGrpSpPr/>
          <p:nvPr/>
        </p:nvGrpSpPr>
        <p:grpSpPr>
          <a:xfrm>
            <a:off x="-4790498" y="-59412"/>
            <a:ext cx="5250038" cy="5262324"/>
            <a:chOff x="-5395425" y="0"/>
            <a:chExt cx="5131500" cy="5143509"/>
          </a:xfrm>
        </p:grpSpPr>
        <p:cxnSp>
          <p:nvCxnSpPr>
            <p:cNvPr id="925" name="Google Shape;925;p58"/>
            <p:cNvCxnSpPr/>
            <p:nvPr/>
          </p:nvCxnSpPr>
          <p:spPr>
            <a:xfrm>
              <a:off x="-5395425" y="233262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6" name="Google Shape;926;p58"/>
            <p:cNvCxnSpPr/>
            <p:nvPr/>
          </p:nvCxnSpPr>
          <p:spPr>
            <a:xfrm>
              <a:off x="-5395425" y="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7" name="Google Shape;927;p58"/>
            <p:cNvCxnSpPr/>
            <p:nvPr/>
          </p:nvCxnSpPr>
          <p:spPr>
            <a:xfrm>
              <a:off x="-5395425" y="699761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8" name="Google Shape;928;p58"/>
            <p:cNvCxnSpPr/>
            <p:nvPr/>
          </p:nvCxnSpPr>
          <p:spPr>
            <a:xfrm>
              <a:off x="-5395425" y="466499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9" name="Google Shape;929;p58"/>
            <p:cNvCxnSpPr/>
            <p:nvPr/>
          </p:nvCxnSpPr>
          <p:spPr>
            <a:xfrm>
              <a:off x="-5395425" y="116626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0" name="Google Shape;930;p58"/>
            <p:cNvCxnSpPr/>
            <p:nvPr/>
          </p:nvCxnSpPr>
          <p:spPr>
            <a:xfrm>
              <a:off x="-5395425" y="932998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1" name="Google Shape;931;p58"/>
            <p:cNvCxnSpPr/>
            <p:nvPr/>
          </p:nvCxnSpPr>
          <p:spPr>
            <a:xfrm>
              <a:off x="-5395425" y="1632759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2" name="Google Shape;932;p58"/>
            <p:cNvCxnSpPr/>
            <p:nvPr/>
          </p:nvCxnSpPr>
          <p:spPr>
            <a:xfrm>
              <a:off x="-5395425" y="1399497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3" name="Google Shape;933;p58"/>
            <p:cNvCxnSpPr/>
            <p:nvPr/>
          </p:nvCxnSpPr>
          <p:spPr>
            <a:xfrm>
              <a:off x="-5395425" y="2099257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4" name="Google Shape;934;p58"/>
            <p:cNvCxnSpPr/>
            <p:nvPr/>
          </p:nvCxnSpPr>
          <p:spPr>
            <a:xfrm>
              <a:off x="-5395425" y="1865995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5" name="Google Shape;935;p58"/>
            <p:cNvCxnSpPr/>
            <p:nvPr/>
          </p:nvCxnSpPr>
          <p:spPr>
            <a:xfrm>
              <a:off x="-5395425" y="2565756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6" name="Google Shape;936;p58"/>
            <p:cNvCxnSpPr/>
            <p:nvPr/>
          </p:nvCxnSpPr>
          <p:spPr>
            <a:xfrm>
              <a:off x="-5395425" y="2332494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7" name="Google Shape;937;p58"/>
            <p:cNvCxnSpPr/>
            <p:nvPr/>
          </p:nvCxnSpPr>
          <p:spPr>
            <a:xfrm>
              <a:off x="-5395425" y="3032255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8" name="Google Shape;938;p58"/>
            <p:cNvCxnSpPr/>
            <p:nvPr/>
          </p:nvCxnSpPr>
          <p:spPr>
            <a:xfrm>
              <a:off x="-5395425" y="2798993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9" name="Google Shape;939;p58"/>
            <p:cNvCxnSpPr/>
            <p:nvPr/>
          </p:nvCxnSpPr>
          <p:spPr>
            <a:xfrm>
              <a:off x="-5395425" y="3498754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0" name="Google Shape;940;p58"/>
            <p:cNvCxnSpPr/>
            <p:nvPr/>
          </p:nvCxnSpPr>
          <p:spPr>
            <a:xfrm>
              <a:off x="-5395425" y="3265492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1" name="Google Shape;941;p58"/>
            <p:cNvCxnSpPr/>
            <p:nvPr/>
          </p:nvCxnSpPr>
          <p:spPr>
            <a:xfrm>
              <a:off x="-5395425" y="3732003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2" name="Google Shape;942;p58"/>
            <p:cNvCxnSpPr/>
            <p:nvPr/>
          </p:nvCxnSpPr>
          <p:spPr>
            <a:xfrm>
              <a:off x="-5395425" y="4198502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3" name="Google Shape;943;p58"/>
            <p:cNvCxnSpPr/>
            <p:nvPr/>
          </p:nvCxnSpPr>
          <p:spPr>
            <a:xfrm>
              <a:off x="-5395425" y="396524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4" name="Google Shape;944;p58"/>
            <p:cNvCxnSpPr/>
            <p:nvPr/>
          </p:nvCxnSpPr>
          <p:spPr>
            <a:xfrm>
              <a:off x="-5395425" y="4665001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5" name="Google Shape;945;p58"/>
            <p:cNvCxnSpPr/>
            <p:nvPr/>
          </p:nvCxnSpPr>
          <p:spPr>
            <a:xfrm>
              <a:off x="-5395425" y="4431739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6" name="Google Shape;946;p58"/>
            <p:cNvCxnSpPr/>
            <p:nvPr/>
          </p:nvCxnSpPr>
          <p:spPr>
            <a:xfrm>
              <a:off x="-5395425" y="513150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7" name="Google Shape;947;p58"/>
            <p:cNvCxnSpPr/>
            <p:nvPr/>
          </p:nvCxnSpPr>
          <p:spPr>
            <a:xfrm>
              <a:off x="-5395425" y="4898238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8" name="Google Shape;948;p58"/>
            <p:cNvCxnSpPr/>
            <p:nvPr/>
          </p:nvCxnSpPr>
          <p:spPr>
            <a:xfrm rot="5400000">
              <a:off x="-3068937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9" name="Google Shape;949;p58"/>
            <p:cNvCxnSpPr/>
            <p:nvPr/>
          </p:nvCxnSpPr>
          <p:spPr>
            <a:xfrm rot="5400000">
              <a:off x="-283567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0" name="Google Shape;950;p58"/>
            <p:cNvCxnSpPr/>
            <p:nvPr/>
          </p:nvCxnSpPr>
          <p:spPr>
            <a:xfrm rot="5400000">
              <a:off x="-3535436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1" name="Google Shape;951;p58"/>
            <p:cNvCxnSpPr/>
            <p:nvPr/>
          </p:nvCxnSpPr>
          <p:spPr>
            <a:xfrm rot="5400000">
              <a:off x="-3302174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2" name="Google Shape;952;p58"/>
            <p:cNvCxnSpPr/>
            <p:nvPr/>
          </p:nvCxnSpPr>
          <p:spPr>
            <a:xfrm rot="5400000">
              <a:off x="-400193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3" name="Google Shape;953;p58"/>
            <p:cNvCxnSpPr/>
            <p:nvPr/>
          </p:nvCxnSpPr>
          <p:spPr>
            <a:xfrm rot="5400000">
              <a:off x="-3768673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4" name="Google Shape;954;p58"/>
            <p:cNvCxnSpPr/>
            <p:nvPr/>
          </p:nvCxnSpPr>
          <p:spPr>
            <a:xfrm rot="5400000">
              <a:off x="-4468434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5" name="Google Shape;955;p58"/>
            <p:cNvCxnSpPr/>
            <p:nvPr/>
          </p:nvCxnSpPr>
          <p:spPr>
            <a:xfrm rot="5400000">
              <a:off x="-4235172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6" name="Google Shape;956;p58"/>
            <p:cNvCxnSpPr/>
            <p:nvPr/>
          </p:nvCxnSpPr>
          <p:spPr>
            <a:xfrm rot="5400000">
              <a:off x="-4934932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7" name="Google Shape;957;p58"/>
            <p:cNvCxnSpPr/>
            <p:nvPr/>
          </p:nvCxnSpPr>
          <p:spPr>
            <a:xfrm rot="5400000">
              <a:off x="-4701670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8" name="Google Shape;958;p58"/>
            <p:cNvCxnSpPr/>
            <p:nvPr/>
          </p:nvCxnSpPr>
          <p:spPr>
            <a:xfrm rot="5400000">
              <a:off x="-5401431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9" name="Google Shape;959;p58"/>
            <p:cNvCxnSpPr/>
            <p:nvPr/>
          </p:nvCxnSpPr>
          <p:spPr>
            <a:xfrm rot="5400000">
              <a:off x="-5168169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60" name="Google Shape;960;p58"/>
            <p:cNvCxnSpPr/>
            <p:nvPr/>
          </p:nvCxnSpPr>
          <p:spPr>
            <a:xfrm rot="5400000">
              <a:off x="-5867930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61" name="Google Shape;961;p58"/>
            <p:cNvCxnSpPr/>
            <p:nvPr/>
          </p:nvCxnSpPr>
          <p:spPr>
            <a:xfrm rot="5400000">
              <a:off x="-5634668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62" name="Google Shape;962;p58"/>
            <p:cNvCxnSpPr/>
            <p:nvPr/>
          </p:nvCxnSpPr>
          <p:spPr>
            <a:xfrm rot="5400000">
              <a:off x="-6334429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63" name="Google Shape;963;p58"/>
            <p:cNvCxnSpPr/>
            <p:nvPr/>
          </p:nvCxnSpPr>
          <p:spPr>
            <a:xfrm rot="5400000">
              <a:off x="-6101167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64" name="Google Shape;964;p58"/>
            <p:cNvCxnSpPr/>
            <p:nvPr/>
          </p:nvCxnSpPr>
          <p:spPr>
            <a:xfrm rot="5400000">
              <a:off x="-6567678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65" name="Google Shape;965;p58"/>
            <p:cNvCxnSpPr/>
            <p:nvPr/>
          </p:nvCxnSpPr>
          <p:spPr>
            <a:xfrm rot="5400000">
              <a:off x="-7034177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66" name="Google Shape;966;p58"/>
            <p:cNvCxnSpPr/>
            <p:nvPr/>
          </p:nvCxnSpPr>
          <p:spPr>
            <a:xfrm rot="5400000">
              <a:off x="-680091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67" name="Google Shape;967;p58"/>
            <p:cNvCxnSpPr/>
            <p:nvPr/>
          </p:nvCxnSpPr>
          <p:spPr>
            <a:xfrm rot="5400000">
              <a:off x="-7500676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68" name="Google Shape;968;p58"/>
            <p:cNvCxnSpPr/>
            <p:nvPr/>
          </p:nvCxnSpPr>
          <p:spPr>
            <a:xfrm rot="5400000">
              <a:off x="-7267414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69" name="Google Shape;969;p58"/>
            <p:cNvCxnSpPr/>
            <p:nvPr/>
          </p:nvCxnSpPr>
          <p:spPr>
            <a:xfrm rot="5400000">
              <a:off x="-796717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70" name="Google Shape;970;p58"/>
            <p:cNvCxnSpPr/>
            <p:nvPr/>
          </p:nvCxnSpPr>
          <p:spPr>
            <a:xfrm rot="5400000">
              <a:off x="-7733913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971" name="Google Shape;971;p58"/>
          <p:cNvSpPr/>
          <p:nvPr/>
        </p:nvSpPr>
        <p:spPr>
          <a:xfrm>
            <a:off x="5547450" y="2578700"/>
            <a:ext cx="3022236" cy="1047018"/>
          </a:xfrm>
          <a:custGeom>
            <a:rect b="b" l="l" r="r" t="t"/>
            <a:pathLst>
              <a:path extrusionOk="0" h="51337" w="121975">
                <a:moveTo>
                  <a:pt x="98306" y="5376"/>
                </a:moveTo>
                <a:cubicBezTo>
                  <a:pt x="101908" y="7385"/>
                  <a:pt x="117495" y="10849"/>
                  <a:pt x="119919" y="17430"/>
                </a:cubicBezTo>
                <a:cubicBezTo>
                  <a:pt x="122344" y="24011"/>
                  <a:pt x="124976" y="39251"/>
                  <a:pt x="112853" y="44862"/>
                </a:cubicBezTo>
                <a:cubicBezTo>
                  <a:pt x="100730" y="50473"/>
                  <a:pt x="65539" y="51997"/>
                  <a:pt x="47182" y="51096"/>
                </a:cubicBezTo>
                <a:cubicBezTo>
                  <a:pt x="28825" y="50195"/>
                  <a:pt x="7974" y="47286"/>
                  <a:pt x="2709" y="39458"/>
                </a:cubicBezTo>
                <a:cubicBezTo>
                  <a:pt x="-2556" y="31630"/>
                  <a:pt x="-1089" y="10656"/>
                  <a:pt x="15594" y="4129"/>
                </a:cubicBezTo>
                <a:cubicBezTo>
                  <a:pt x="32277" y="-2398"/>
                  <a:pt x="88270" y="934"/>
                  <a:pt x="102805" y="295"/>
                </a:cubicBez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58"/>
          <p:cNvSpPr/>
          <p:nvPr/>
        </p:nvSpPr>
        <p:spPr>
          <a:xfrm>
            <a:off x="7515650" y="1069975"/>
            <a:ext cx="1516775" cy="1311775"/>
          </a:xfrm>
          <a:custGeom>
            <a:rect b="b" l="l" r="r" t="t"/>
            <a:pathLst>
              <a:path extrusionOk="0" h="52471" w="60671">
                <a:moveTo>
                  <a:pt x="19107" y="30566"/>
                </a:moveTo>
                <a:lnTo>
                  <a:pt x="0" y="13338"/>
                </a:lnTo>
                <a:lnTo>
                  <a:pt x="20356" y="15555"/>
                </a:lnTo>
                <a:lnTo>
                  <a:pt x="34147" y="0"/>
                </a:lnTo>
                <a:lnTo>
                  <a:pt x="37724" y="13777"/>
                </a:lnTo>
                <a:lnTo>
                  <a:pt x="60671" y="19789"/>
                </a:lnTo>
                <a:lnTo>
                  <a:pt x="50282" y="27563"/>
                </a:lnTo>
                <a:lnTo>
                  <a:pt x="49659" y="48721"/>
                </a:lnTo>
                <a:lnTo>
                  <a:pt x="33092" y="38365"/>
                </a:lnTo>
                <a:lnTo>
                  <a:pt x="9334" y="52471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973" name="Google Shape;973;p58"/>
          <p:cNvGrpSpPr/>
          <p:nvPr/>
        </p:nvGrpSpPr>
        <p:grpSpPr>
          <a:xfrm>
            <a:off x="6520959" y="896643"/>
            <a:ext cx="710700" cy="710700"/>
            <a:chOff x="6520959" y="896643"/>
            <a:chExt cx="710700" cy="710700"/>
          </a:xfrm>
        </p:grpSpPr>
        <p:sp>
          <p:nvSpPr>
            <p:cNvPr id="974" name="Google Shape;974;p58"/>
            <p:cNvSpPr/>
            <p:nvPr/>
          </p:nvSpPr>
          <p:spPr>
            <a:xfrm rot="-380588">
              <a:off x="6554539" y="930223"/>
              <a:ext cx="643540" cy="64354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75" name="Google Shape;975;p58"/>
            <p:cNvGrpSpPr/>
            <p:nvPr/>
          </p:nvGrpSpPr>
          <p:grpSpPr>
            <a:xfrm>
              <a:off x="6776991" y="1039613"/>
              <a:ext cx="198752" cy="424616"/>
              <a:chOff x="1275415" y="3973543"/>
              <a:chExt cx="203765" cy="435325"/>
            </a:xfrm>
          </p:grpSpPr>
          <p:sp>
            <p:nvSpPr>
              <p:cNvPr id="976" name="Google Shape;976;p58"/>
              <p:cNvSpPr/>
              <p:nvPr/>
            </p:nvSpPr>
            <p:spPr>
              <a:xfrm>
                <a:off x="1363387" y="4328942"/>
                <a:ext cx="13947" cy="13947"/>
              </a:xfrm>
              <a:custGeom>
                <a:rect b="b" l="l" r="r" t="t"/>
                <a:pathLst>
                  <a:path extrusionOk="0" h="572" w="572">
                    <a:moveTo>
                      <a:pt x="287" y="1"/>
                    </a:moveTo>
                    <a:cubicBezTo>
                      <a:pt x="129" y="1"/>
                      <a:pt x="1" y="128"/>
                      <a:pt x="1" y="285"/>
                    </a:cubicBezTo>
                    <a:cubicBezTo>
                      <a:pt x="1" y="444"/>
                      <a:pt x="129" y="571"/>
                      <a:pt x="287" y="571"/>
                    </a:cubicBezTo>
                    <a:cubicBezTo>
                      <a:pt x="444" y="571"/>
                      <a:pt x="571" y="444"/>
                      <a:pt x="571" y="285"/>
                    </a:cubicBezTo>
                    <a:cubicBezTo>
                      <a:pt x="571" y="128"/>
                      <a:pt x="444" y="1"/>
                      <a:pt x="2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" name="Google Shape;977;p58"/>
              <p:cNvSpPr/>
              <p:nvPr/>
            </p:nvSpPr>
            <p:spPr>
              <a:xfrm>
                <a:off x="1335615" y="4301171"/>
                <a:ext cx="13922" cy="13922"/>
              </a:xfrm>
              <a:custGeom>
                <a:rect b="b" l="l" r="r" t="t"/>
                <a:pathLst>
                  <a:path extrusionOk="0" h="571" w="571">
                    <a:moveTo>
                      <a:pt x="286" y="0"/>
                    </a:moveTo>
                    <a:cubicBezTo>
                      <a:pt x="128" y="0"/>
                      <a:pt x="0" y="128"/>
                      <a:pt x="0" y="285"/>
                    </a:cubicBezTo>
                    <a:cubicBezTo>
                      <a:pt x="0" y="442"/>
                      <a:pt x="128" y="571"/>
                      <a:pt x="286" y="571"/>
                    </a:cubicBezTo>
                    <a:cubicBezTo>
                      <a:pt x="443" y="571"/>
                      <a:pt x="571" y="442"/>
                      <a:pt x="571" y="285"/>
                    </a:cubicBezTo>
                    <a:cubicBezTo>
                      <a:pt x="571" y="128"/>
                      <a:pt x="443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Google Shape;978;p58"/>
              <p:cNvSpPr/>
              <p:nvPr/>
            </p:nvSpPr>
            <p:spPr>
              <a:xfrm>
                <a:off x="1289313" y="3973543"/>
                <a:ext cx="175993" cy="115792"/>
              </a:xfrm>
              <a:custGeom>
                <a:rect b="b" l="l" r="r" t="t"/>
                <a:pathLst>
                  <a:path extrusionOk="0" h="4749" w="7218">
                    <a:moveTo>
                      <a:pt x="3134" y="746"/>
                    </a:moveTo>
                    <a:lnTo>
                      <a:pt x="4084" y="1221"/>
                    </a:lnTo>
                    <a:lnTo>
                      <a:pt x="4084" y="2589"/>
                    </a:lnTo>
                    <a:cubicBezTo>
                      <a:pt x="3929" y="2574"/>
                      <a:pt x="3771" y="2566"/>
                      <a:pt x="3609" y="2566"/>
                    </a:cubicBezTo>
                    <a:cubicBezTo>
                      <a:pt x="3447" y="2566"/>
                      <a:pt x="3289" y="2574"/>
                      <a:pt x="3134" y="2589"/>
                    </a:cubicBezTo>
                    <a:lnTo>
                      <a:pt x="3134" y="746"/>
                    </a:lnTo>
                    <a:close/>
                    <a:moveTo>
                      <a:pt x="3609" y="3136"/>
                    </a:moveTo>
                    <a:cubicBezTo>
                      <a:pt x="4766" y="3136"/>
                      <a:pt x="5768" y="3591"/>
                      <a:pt x="6018" y="4178"/>
                    </a:cubicBezTo>
                    <a:lnTo>
                      <a:pt x="1201" y="4178"/>
                    </a:lnTo>
                    <a:cubicBezTo>
                      <a:pt x="1451" y="3591"/>
                      <a:pt x="2452" y="3136"/>
                      <a:pt x="3609" y="3136"/>
                    </a:cubicBezTo>
                    <a:close/>
                    <a:moveTo>
                      <a:pt x="2850" y="0"/>
                    </a:moveTo>
                    <a:cubicBezTo>
                      <a:pt x="2798" y="0"/>
                      <a:pt x="2746" y="15"/>
                      <a:pt x="2699" y="43"/>
                    </a:cubicBezTo>
                    <a:cubicBezTo>
                      <a:pt x="2616" y="94"/>
                      <a:pt x="2565" y="186"/>
                      <a:pt x="2565" y="285"/>
                    </a:cubicBezTo>
                    <a:lnTo>
                      <a:pt x="2565" y="2678"/>
                    </a:lnTo>
                    <a:cubicBezTo>
                      <a:pt x="1527" y="2908"/>
                      <a:pt x="766" y="3475"/>
                      <a:pt x="603" y="4178"/>
                    </a:cubicBezTo>
                    <a:lnTo>
                      <a:pt x="285" y="4178"/>
                    </a:lnTo>
                    <a:cubicBezTo>
                      <a:pt x="128" y="4178"/>
                      <a:pt x="0" y="4307"/>
                      <a:pt x="0" y="4464"/>
                    </a:cubicBezTo>
                    <a:cubicBezTo>
                      <a:pt x="0" y="4621"/>
                      <a:pt x="128" y="4749"/>
                      <a:pt x="285" y="4749"/>
                    </a:cubicBezTo>
                    <a:lnTo>
                      <a:pt x="6933" y="4749"/>
                    </a:lnTo>
                    <a:cubicBezTo>
                      <a:pt x="7090" y="4749"/>
                      <a:pt x="7218" y="4621"/>
                      <a:pt x="7218" y="4464"/>
                    </a:cubicBezTo>
                    <a:cubicBezTo>
                      <a:pt x="7218" y="4307"/>
                      <a:pt x="7090" y="4178"/>
                      <a:pt x="6933" y="4178"/>
                    </a:cubicBezTo>
                    <a:lnTo>
                      <a:pt x="6615" y="4178"/>
                    </a:lnTo>
                    <a:cubicBezTo>
                      <a:pt x="6452" y="3475"/>
                      <a:pt x="5691" y="2908"/>
                      <a:pt x="4653" y="2678"/>
                    </a:cubicBezTo>
                    <a:lnTo>
                      <a:pt x="4653" y="1045"/>
                    </a:lnTo>
                    <a:cubicBezTo>
                      <a:pt x="4653" y="937"/>
                      <a:pt x="4593" y="839"/>
                      <a:pt x="4496" y="790"/>
                    </a:cubicBezTo>
                    <a:lnTo>
                      <a:pt x="2977" y="30"/>
                    </a:lnTo>
                    <a:cubicBezTo>
                      <a:pt x="2937" y="10"/>
                      <a:pt x="2894" y="0"/>
                      <a:pt x="28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p58"/>
              <p:cNvSpPr/>
              <p:nvPr/>
            </p:nvSpPr>
            <p:spPr>
              <a:xfrm>
                <a:off x="1275415" y="4131005"/>
                <a:ext cx="203765" cy="277863"/>
              </a:xfrm>
              <a:custGeom>
                <a:rect b="b" l="l" r="r" t="t"/>
                <a:pathLst>
                  <a:path extrusionOk="0" h="11396" w="8357">
                    <a:moveTo>
                      <a:pt x="4654" y="569"/>
                    </a:moveTo>
                    <a:lnTo>
                      <a:pt x="4654" y="5413"/>
                    </a:lnTo>
                    <a:lnTo>
                      <a:pt x="3704" y="5413"/>
                    </a:lnTo>
                    <a:lnTo>
                      <a:pt x="3704" y="569"/>
                    </a:lnTo>
                    <a:close/>
                    <a:moveTo>
                      <a:pt x="6648" y="5983"/>
                    </a:moveTo>
                    <a:lnTo>
                      <a:pt x="6648" y="9686"/>
                    </a:lnTo>
                    <a:lnTo>
                      <a:pt x="1710" y="9686"/>
                    </a:lnTo>
                    <a:lnTo>
                      <a:pt x="1710" y="5983"/>
                    </a:lnTo>
                    <a:close/>
                    <a:moveTo>
                      <a:pt x="1425" y="0"/>
                    </a:moveTo>
                    <a:cubicBezTo>
                      <a:pt x="639" y="0"/>
                      <a:pt x="0" y="638"/>
                      <a:pt x="0" y="1424"/>
                    </a:cubicBezTo>
                    <a:lnTo>
                      <a:pt x="0" y="9971"/>
                    </a:lnTo>
                    <a:cubicBezTo>
                      <a:pt x="0" y="10756"/>
                      <a:pt x="639" y="11395"/>
                      <a:pt x="1425" y="11395"/>
                    </a:cubicBezTo>
                    <a:lnTo>
                      <a:pt x="6933" y="11395"/>
                    </a:lnTo>
                    <a:cubicBezTo>
                      <a:pt x="7719" y="11395"/>
                      <a:pt x="8357" y="10756"/>
                      <a:pt x="8357" y="9971"/>
                    </a:cubicBezTo>
                    <a:lnTo>
                      <a:pt x="8357" y="2564"/>
                    </a:lnTo>
                    <a:cubicBezTo>
                      <a:pt x="8357" y="2406"/>
                      <a:pt x="8230" y="2279"/>
                      <a:pt x="8072" y="2279"/>
                    </a:cubicBezTo>
                    <a:cubicBezTo>
                      <a:pt x="7915" y="2279"/>
                      <a:pt x="7788" y="2406"/>
                      <a:pt x="7788" y="2564"/>
                    </a:cubicBezTo>
                    <a:lnTo>
                      <a:pt x="7788" y="9971"/>
                    </a:lnTo>
                    <a:cubicBezTo>
                      <a:pt x="7788" y="10442"/>
                      <a:pt x="7404" y="10825"/>
                      <a:pt x="6933" y="10825"/>
                    </a:cubicBezTo>
                    <a:lnTo>
                      <a:pt x="1425" y="10825"/>
                    </a:lnTo>
                    <a:cubicBezTo>
                      <a:pt x="954" y="10825"/>
                      <a:pt x="570" y="10442"/>
                      <a:pt x="570" y="9971"/>
                    </a:cubicBezTo>
                    <a:lnTo>
                      <a:pt x="570" y="1424"/>
                    </a:lnTo>
                    <a:cubicBezTo>
                      <a:pt x="570" y="953"/>
                      <a:pt x="954" y="569"/>
                      <a:pt x="1425" y="569"/>
                    </a:cubicBezTo>
                    <a:lnTo>
                      <a:pt x="3135" y="569"/>
                    </a:lnTo>
                    <a:lnTo>
                      <a:pt x="3135" y="5413"/>
                    </a:lnTo>
                    <a:lnTo>
                      <a:pt x="1425" y="5413"/>
                    </a:lnTo>
                    <a:cubicBezTo>
                      <a:pt x="1268" y="5413"/>
                      <a:pt x="1141" y="5540"/>
                      <a:pt x="1141" y="5697"/>
                    </a:cubicBezTo>
                    <a:lnTo>
                      <a:pt x="1141" y="9971"/>
                    </a:lnTo>
                    <a:cubicBezTo>
                      <a:pt x="1141" y="10129"/>
                      <a:pt x="1268" y="10256"/>
                      <a:pt x="1425" y="10256"/>
                    </a:cubicBezTo>
                    <a:lnTo>
                      <a:pt x="6933" y="10256"/>
                    </a:lnTo>
                    <a:cubicBezTo>
                      <a:pt x="7090" y="10256"/>
                      <a:pt x="7218" y="10129"/>
                      <a:pt x="7218" y="9971"/>
                    </a:cubicBezTo>
                    <a:lnTo>
                      <a:pt x="7218" y="5697"/>
                    </a:lnTo>
                    <a:cubicBezTo>
                      <a:pt x="7218" y="5540"/>
                      <a:pt x="7090" y="5413"/>
                      <a:pt x="6933" y="5413"/>
                    </a:cubicBezTo>
                    <a:lnTo>
                      <a:pt x="5223" y="5413"/>
                    </a:lnTo>
                    <a:lnTo>
                      <a:pt x="5223" y="569"/>
                    </a:lnTo>
                    <a:lnTo>
                      <a:pt x="6933" y="569"/>
                    </a:lnTo>
                    <a:cubicBezTo>
                      <a:pt x="7404" y="569"/>
                      <a:pt x="7788" y="953"/>
                      <a:pt x="7788" y="1424"/>
                    </a:cubicBezTo>
                    <a:cubicBezTo>
                      <a:pt x="7788" y="1581"/>
                      <a:pt x="7915" y="1709"/>
                      <a:pt x="8072" y="1709"/>
                    </a:cubicBezTo>
                    <a:cubicBezTo>
                      <a:pt x="8230" y="1709"/>
                      <a:pt x="8357" y="1581"/>
                      <a:pt x="8357" y="1424"/>
                    </a:cubicBezTo>
                    <a:cubicBezTo>
                      <a:pt x="8357" y="638"/>
                      <a:pt x="7719" y="0"/>
                      <a:pt x="69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" name="Google Shape;980;p58"/>
              <p:cNvSpPr/>
              <p:nvPr/>
            </p:nvSpPr>
            <p:spPr>
              <a:xfrm>
                <a:off x="1289313" y="4103209"/>
                <a:ext cx="175993" cy="13898"/>
              </a:xfrm>
              <a:custGeom>
                <a:rect b="b" l="l" r="r" t="t"/>
                <a:pathLst>
                  <a:path extrusionOk="0" h="570" w="7218">
                    <a:moveTo>
                      <a:pt x="285" y="1"/>
                    </a:moveTo>
                    <a:cubicBezTo>
                      <a:pt x="128" y="1"/>
                      <a:pt x="0" y="128"/>
                      <a:pt x="0" y="285"/>
                    </a:cubicBezTo>
                    <a:cubicBezTo>
                      <a:pt x="0" y="443"/>
                      <a:pt x="128" y="570"/>
                      <a:pt x="285" y="570"/>
                    </a:cubicBezTo>
                    <a:lnTo>
                      <a:pt x="6933" y="570"/>
                    </a:lnTo>
                    <a:cubicBezTo>
                      <a:pt x="7090" y="570"/>
                      <a:pt x="7218" y="443"/>
                      <a:pt x="7218" y="285"/>
                    </a:cubicBezTo>
                    <a:cubicBezTo>
                      <a:pt x="7218" y="128"/>
                      <a:pt x="7090" y="1"/>
                      <a:pt x="69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81" name="Google Shape;981;p58"/>
          <p:cNvGrpSpPr/>
          <p:nvPr/>
        </p:nvGrpSpPr>
        <p:grpSpPr>
          <a:xfrm>
            <a:off x="7274848" y="312483"/>
            <a:ext cx="690000" cy="690000"/>
            <a:chOff x="7274848" y="312483"/>
            <a:chExt cx="690000" cy="690000"/>
          </a:xfrm>
        </p:grpSpPr>
        <p:sp>
          <p:nvSpPr>
            <p:cNvPr id="982" name="Google Shape;982;p58"/>
            <p:cNvSpPr/>
            <p:nvPr/>
          </p:nvSpPr>
          <p:spPr>
            <a:xfrm rot="258268">
              <a:off x="7298090" y="335725"/>
              <a:ext cx="643515" cy="64351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83" name="Google Shape;983;p58"/>
            <p:cNvGrpSpPr/>
            <p:nvPr/>
          </p:nvGrpSpPr>
          <p:grpSpPr>
            <a:xfrm>
              <a:off x="7439188" y="445237"/>
              <a:ext cx="361354" cy="424616"/>
              <a:chOff x="1181591" y="3301561"/>
              <a:chExt cx="370468" cy="435325"/>
            </a:xfrm>
          </p:grpSpPr>
          <p:sp>
            <p:nvSpPr>
              <p:cNvPr id="984" name="Google Shape;984;p58"/>
              <p:cNvSpPr/>
              <p:nvPr/>
            </p:nvSpPr>
            <p:spPr>
              <a:xfrm>
                <a:off x="1232989" y="3643818"/>
                <a:ext cx="19530" cy="24675"/>
              </a:xfrm>
              <a:custGeom>
                <a:rect b="b" l="l" r="r" t="t"/>
                <a:pathLst>
                  <a:path extrusionOk="0" h="1012" w="801">
                    <a:moveTo>
                      <a:pt x="480" y="1"/>
                    </a:moveTo>
                    <a:cubicBezTo>
                      <a:pt x="363" y="1"/>
                      <a:pt x="253" y="73"/>
                      <a:pt x="211" y="190"/>
                    </a:cubicBezTo>
                    <a:lnTo>
                      <a:pt x="53" y="629"/>
                    </a:lnTo>
                    <a:cubicBezTo>
                      <a:pt x="1" y="778"/>
                      <a:pt x="77" y="941"/>
                      <a:pt x="226" y="995"/>
                    </a:cubicBezTo>
                    <a:cubicBezTo>
                      <a:pt x="258" y="1006"/>
                      <a:pt x="290" y="1011"/>
                      <a:pt x="322" y="1011"/>
                    </a:cubicBezTo>
                    <a:cubicBezTo>
                      <a:pt x="439" y="1011"/>
                      <a:pt x="548" y="939"/>
                      <a:pt x="590" y="822"/>
                    </a:cubicBezTo>
                    <a:lnTo>
                      <a:pt x="747" y="382"/>
                    </a:lnTo>
                    <a:cubicBezTo>
                      <a:pt x="801" y="234"/>
                      <a:pt x="723" y="71"/>
                      <a:pt x="576" y="17"/>
                    </a:cubicBezTo>
                    <a:cubicBezTo>
                      <a:pt x="544" y="6"/>
                      <a:pt x="512" y="1"/>
                      <a:pt x="4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" name="Google Shape;985;p58"/>
              <p:cNvSpPr/>
              <p:nvPr/>
            </p:nvSpPr>
            <p:spPr>
              <a:xfrm>
                <a:off x="1245278" y="3605489"/>
                <a:ext cx="18141" cy="24992"/>
              </a:xfrm>
              <a:custGeom>
                <a:rect b="b" l="l" r="r" t="t"/>
                <a:pathLst>
                  <a:path extrusionOk="0" h="1025" w="744">
                    <a:moveTo>
                      <a:pt x="429" y="1"/>
                    </a:moveTo>
                    <a:cubicBezTo>
                      <a:pt x="301" y="1"/>
                      <a:pt x="185" y="87"/>
                      <a:pt x="153" y="217"/>
                    </a:cubicBezTo>
                    <a:lnTo>
                      <a:pt x="38" y="670"/>
                    </a:lnTo>
                    <a:cubicBezTo>
                      <a:pt x="0" y="823"/>
                      <a:pt x="93" y="977"/>
                      <a:pt x="246" y="1015"/>
                    </a:cubicBezTo>
                    <a:cubicBezTo>
                      <a:pt x="269" y="1021"/>
                      <a:pt x="292" y="1025"/>
                      <a:pt x="316" y="1025"/>
                    </a:cubicBezTo>
                    <a:cubicBezTo>
                      <a:pt x="443" y="1025"/>
                      <a:pt x="559" y="938"/>
                      <a:pt x="592" y="808"/>
                    </a:cubicBezTo>
                    <a:lnTo>
                      <a:pt x="705" y="355"/>
                    </a:lnTo>
                    <a:cubicBezTo>
                      <a:pt x="743" y="202"/>
                      <a:pt x="650" y="48"/>
                      <a:pt x="498" y="9"/>
                    </a:cubicBezTo>
                    <a:cubicBezTo>
                      <a:pt x="475" y="4"/>
                      <a:pt x="452" y="1"/>
                      <a:pt x="4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p58"/>
              <p:cNvSpPr/>
              <p:nvPr/>
            </p:nvSpPr>
            <p:spPr>
              <a:xfrm>
                <a:off x="1253836" y="3566258"/>
                <a:ext cx="16580" cy="25212"/>
              </a:xfrm>
              <a:custGeom>
                <a:rect b="b" l="l" r="r" t="t"/>
                <a:pathLst>
                  <a:path extrusionOk="0" h="1034" w="680">
                    <a:moveTo>
                      <a:pt x="374" y="1"/>
                    </a:moveTo>
                    <a:cubicBezTo>
                      <a:pt x="235" y="1"/>
                      <a:pt x="113" y="103"/>
                      <a:pt x="92" y="244"/>
                    </a:cubicBezTo>
                    <a:lnTo>
                      <a:pt x="23" y="706"/>
                    </a:lnTo>
                    <a:cubicBezTo>
                      <a:pt x="1" y="862"/>
                      <a:pt x="108" y="1008"/>
                      <a:pt x="264" y="1030"/>
                    </a:cubicBezTo>
                    <a:cubicBezTo>
                      <a:pt x="278" y="1033"/>
                      <a:pt x="292" y="1034"/>
                      <a:pt x="305" y="1034"/>
                    </a:cubicBezTo>
                    <a:cubicBezTo>
                      <a:pt x="445" y="1034"/>
                      <a:pt x="566" y="931"/>
                      <a:pt x="587" y="791"/>
                    </a:cubicBezTo>
                    <a:lnTo>
                      <a:pt x="655" y="328"/>
                    </a:lnTo>
                    <a:cubicBezTo>
                      <a:pt x="679" y="172"/>
                      <a:pt x="571" y="27"/>
                      <a:pt x="416" y="4"/>
                    </a:cubicBezTo>
                    <a:cubicBezTo>
                      <a:pt x="402" y="2"/>
                      <a:pt x="388" y="1"/>
                      <a:pt x="3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58"/>
              <p:cNvSpPr/>
              <p:nvPr/>
            </p:nvSpPr>
            <p:spPr>
              <a:xfrm>
                <a:off x="1258591" y="3526514"/>
                <a:ext cx="14873" cy="25309"/>
              </a:xfrm>
              <a:custGeom>
                <a:rect b="b" l="l" r="r" t="t"/>
                <a:pathLst>
                  <a:path extrusionOk="0" h="1038" w="610">
                    <a:moveTo>
                      <a:pt x="317" y="0"/>
                    </a:moveTo>
                    <a:cubicBezTo>
                      <a:pt x="167" y="0"/>
                      <a:pt x="40" y="119"/>
                      <a:pt x="32" y="272"/>
                    </a:cubicBezTo>
                    <a:lnTo>
                      <a:pt x="9" y="739"/>
                    </a:lnTo>
                    <a:cubicBezTo>
                      <a:pt x="1" y="896"/>
                      <a:pt x="122" y="1029"/>
                      <a:pt x="279" y="1037"/>
                    </a:cubicBezTo>
                    <a:lnTo>
                      <a:pt x="294" y="1037"/>
                    </a:lnTo>
                    <a:cubicBezTo>
                      <a:pt x="445" y="1037"/>
                      <a:pt x="571" y="920"/>
                      <a:pt x="578" y="767"/>
                    </a:cubicBezTo>
                    <a:lnTo>
                      <a:pt x="601" y="299"/>
                    </a:lnTo>
                    <a:cubicBezTo>
                      <a:pt x="609" y="142"/>
                      <a:pt x="488" y="9"/>
                      <a:pt x="331" y="0"/>
                    </a:cubicBezTo>
                    <a:cubicBezTo>
                      <a:pt x="326" y="0"/>
                      <a:pt x="322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p58"/>
              <p:cNvSpPr/>
              <p:nvPr/>
            </p:nvSpPr>
            <p:spPr>
              <a:xfrm>
                <a:off x="1258567" y="3486649"/>
                <a:ext cx="14825" cy="25285"/>
              </a:xfrm>
              <a:custGeom>
                <a:rect b="b" l="l" r="r" t="t"/>
                <a:pathLst>
                  <a:path extrusionOk="0" h="1037" w="608">
                    <a:moveTo>
                      <a:pt x="295" y="0"/>
                    </a:moveTo>
                    <a:cubicBezTo>
                      <a:pt x="289" y="0"/>
                      <a:pt x="283" y="0"/>
                      <a:pt x="277" y="1"/>
                    </a:cubicBezTo>
                    <a:cubicBezTo>
                      <a:pt x="120" y="10"/>
                      <a:pt x="1" y="146"/>
                      <a:pt x="10" y="303"/>
                    </a:cubicBezTo>
                    <a:cubicBezTo>
                      <a:pt x="20" y="454"/>
                      <a:pt x="27" y="608"/>
                      <a:pt x="33" y="762"/>
                    </a:cubicBezTo>
                    <a:cubicBezTo>
                      <a:pt x="39" y="915"/>
                      <a:pt x="165" y="1037"/>
                      <a:pt x="317" y="1037"/>
                    </a:cubicBezTo>
                    <a:lnTo>
                      <a:pt x="328" y="1037"/>
                    </a:lnTo>
                    <a:cubicBezTo>
                      <a:pt x="485" y="1031"/>
                      <a:pt x="608" y="900"/>
                      <a:pt x="602" y="741"/>
                    </a:cubicBezTo>
                    <a:cubicBezTo>
                      <a:pt x="597" y="583"/>
                      <a:pt x="589" y="423"/>
                      <a:pt x="579" y="266"/>
                    </a:cubicBezTo>
                    <a:cubicBezTo>
                      <a:pt x="570" y="116"/>
                      <a:pt x="445" y="0"/>
                      <a:pt x="2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p58"/>
              <p:cNvSpPr/>
              <p:nvPr/>
            </p:nvSpPr>
            <p:spPr>
              <a:xfrm>
                <a:off x="1253836" y="3446978"/>
                <a:ext cx="16580" cy="25212"/>
              </a:xfrm>
              <a:custGeom>
                <a:rect b="b" l="l" r="r" t="t"/>
                <a:pathLst>
                  <a:path extrusionOk="0" h="1034" w="680">
                    <a:moveTo>
                      <a:pt x="305" y="1"/>
                    </a:moveTo>
                    <a:cubicBezTo>
                      <a:pt x="292" y="1"/>
                      <a:pt x="278" y="2"/>
                      <a:pt x="264" y="4"/>
                    </a:cubicBezTo>
                    <a:cubicBezTo>
                      <a:pt x="109" y="28"/>
                      <a:pt x="1" y="172"/>
                      <a:pt x="24" y="328"/>
                    </a:cubicBezTo>
                    <a:lnTo>
                      <a:pt x="92" y="790"/>
                    </a:lnTo>
                    <a:cubicBezTo>
                      <a:pt x="114" y="931"/>
                      <a:pt x="235" y="1034"/>
                      <a:pt x="374" y="1034"/>
                    </a:cubicBezTo>
                    <a:cubicBezTo>
                      <a:pt x="387" y="1034"/>
                      <a:pt x="402" y="1033"/>
                      <a:pt x="416" y="1030"/>
                    </a:cubicBezTo>
                    <a:cubicBezTo>
                      <a:pt x="572" y="1008"/>
                      <a:pt x="679" y="862"/>
                      <a:pt x="657" y="706"/>
                    </a:cubicBezTo>
                    <a:lnTo>
                      <a:pt x="587" y="244"/>
                    </a:lnTo>
                    <a:cubicBezTo>
                      <a:pt x="567" y="102"/>
                      <a:pt x="445" y="1"/>
                      <a:pt x="3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58"/>
              <p:cNvSpPr/>
              <p:nvPr/>
            </p:nvSpPr>
            <p:spPr>
              <a:xfrm>
                <a:off x="1245278" y="3407991"/>
                <a:ext cx="18141" cy="24968"/>
              </a:xfrm>
              <a:custGeom>
                <a:rect b="b" l="l" r="r" t="t"/>
                <a:pathLst>
                  <a:path extrusionOk="0" h="1024" w="744">
                    <a:moveTo>
                      <a:pt x="315" y="0"/>
                    </a:moveTo>
                    <a:cubicBezTo>
                      <a:pt x="292" y="0"/>
                      <a:pt x="269" y="3"/>
                      <a:pt x="246" y="9"/>
                    </a:cubicBezTo>
                    <a:cubicBezTo>
                      <a:pt x="93" y="47"/>
                      <a:pt x="0" y="202"/>
                      <a:pt x="38" y="354"/>
                    </a:cubicBezTo>
                    <a:lnTo>
                      <a:pt x="153" y="808"/>
                    </a:lnTo>
                    <a:cubicBezTo>
                      <a:pt x="185" y="937"/>
                      <a:pt x="302" y="1023"/>
                      <a:pt x="429" y="1023"/>
                    </a:cubicBezTo>
                    <a:cubicBezTo>
                      <a:pt x="452" y="1023"/>
                      <a:pt x="475" y="1021"/>
                      <a:pt x="498" y="1015"/>
                    </a:cubicBezTo>
                    <a:cubicBezTo>
                      <a:pt x="650" y="977"/>
                      <a:pt x="743" y="822"/>
                      <a:pt x="705" y="669"/>
                    </a:cubicBezTo>
                    <a:lnTo>
                      <a:pt x="592" y="216"/>
                    </a:lnTo>
                    <a:cubicBezTo>
                      <a:pt x="559" y="86"/>
                      <a:pt x="443" y="0"/>
                      <a:pt x="3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p58"/>
              <p:cNvSpPr/>
              <p:nvPr/>
            </p:nvSpPr>
            <p:spPr>
              <a:xfrm>
                <a:off x="1232965" y="3369978"/>
                <a:ext cx="19530" cy="24651"/>
              </a:xfrm>
              <a:custGeom>
                <a:rect b="b" l="l" r="r" t="t"/>
                <a:pathLst>
                  <a:path extrusionOk="0" h="1011" w="801">
                    <a:moveTo>
                      <a:pt x="324" y="0"/>
                    </a:moveTo>
                    <a:cubicBezTo>
                      <a:pt x="290" y="0"/>
                      <a:pt x="256" y="6"/>
                      <a:pt x="223" y="19"/>
                    </a:cubicBezTo>
                    <a:cubicBezTo>
                      <a:pt x="75" y="73"/>
                      <a:pt x="0" y="238"/>
                      <a:pt x="55" y="385"/>
                    </a:cubicBezTo>
                    <a:cubicBezTo>
                      <a:pt x="110" y="528"/>
                      <a:pt x="162" y="675"/>
                      <a:pt x="211" y="818"/>
                    </a:cubicBezTo>
                    <a:cubicBezTo>
                      <a:pt x="252" y="937"/>
                      <a:pt x="362" y="1010"/>
                      <a:pt x="480" y="1010"/>
                    </a:cubicBezTo>
                    <a:cubicBezTo>
                      <a:pt x="511" y="1010"/>
                      <a:pt x="542" y="1006"/>
                      <a:pt x="573" y="995"/>
                    </a:cubicBezTo>
                    <a:cubicBezTo>
                      <a:pt x="722" y="944"/>
                      <a:pt x="801" y="782"/>
                      <a:pt x="751" y="633"/>
                    </a:cubicBezTo>
                    <a:cubicBezTo>
                      <a:pt x="699" y="484"/>
                      <a:pt x="645" y="334"/>
                      <a:pt x="590" y="185"/>
                    </a:cubicBezTo>
                    <a:cubicBezTo>
                      <a:pt x="546" y="71"/>
                      <a:pt x="439" y="0"/>
                      <a:pt x="3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" name="Google Shape;992;p58"/>
              <p:cNvSpPr/>
              <p:nvPr/>
            </p:nvSpPr>
            <p:spPr>
              <a:xfrm>
                <a:off x="1481081" y="3643818"/>
                <a:ext cx="19555" cy="24675"/>
              </a:xfrm>
              <a:custGeom>
                <a:rect b="b" l="l" r="r" t="t"/>
                <a:pathLst>
                  <a:path extrusionOk="0" h="1012" w="802">
                    <a:moveTo>
                      <a:pt x="322" y="1"/>
                    </a:moveTo>
                    <a:cubicBezTo>
                      <a:pt x="290" y="1"/>
                      <a:pt x="257" y="6"/>
                      <a:pt x="226" y="17"/>
                    </a:cubicBezTo>
                    <a:cubicBezTo>
                      <a:pt x="78" y="71"/>
                      <a:pt x="0" y="234"/>
                      <a:pt x="54" y="382"/>
                    </a:cubicBezTo>
                    <a:lnTo>
                      <a:pt x="211" y="822"/>
                    </a:lnTo>
                    <a:cubicBezTo>
                      <a:pt x="254" y="939"/>
                      <a:pt x="362" y="1011"/>
                      <a:pt x="480" y="1011"/>
                    </a:cubicBezTo>
                    <a:cubicBezTo>
                      <a:pt x="512" y="1011"/>
                      <a:pt x="545" y="1006"/>
                      <a:pt x="576" y="995"/>
                    </a:cubicBezTo>
                    <a:cubicBezTo>
                      <a:pt x="724" y="941"/>
                      <a:pt x="802" y="778"/>
                      <a:pt x="748" y="631"/>
                    </a:cubicBezTo>
                    <a:lnTo>
                      <a:pt x="590" y="190"/>
                    </a:lnTo>
                    <a:cubicBezTo>
                      <a:pt x="549" y="73"/>
                      <a:pt x="439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" name="Google Shape;993;p58"/>
              <p:cNvSpPr/>
              <p:nvPr/>
            </p:nvSpPr>
            <p:spPr>
              <a:xfrm>
                <a:off x="1470207" y="3605489"/>
                <a:ext cx="18116" cy="24992"/>
              </a:xfrm>
              <a:custGeom>
                <a:rect b="b" l="l" r="r" t="t"/>
                <a:pathLst>
                  <a:path extrusionOk="0" h="1025" w="743">
                    <a:moveTo>
                      <a:pt x="315" y="1"/>
                    </a:moveTo>
                    <a:cubicBezTo>
                      <a:pt x="292" y="1"/>
                      <a:pt x="269" y="4"/>
                      <a:pt x="245" y="9"/>
                    </a:cubicBezTo>
                    <a:cubicBezTo>
                      <a:pt x="93" y="48"/>
                      <a:pt x="0" y="202"/>
                      <a:pt x="38" y="355"/>
                    </a:cubicBezTo>
                    <a:lnTo>
                      <a:pt x="152" y="808"/>
                    </a:lnTo>
                    <a:cubicBezTo>
                      <a:pt x="185" y="938"/>
                      <a:pt x="301" y="1025"/>
                      <a:pt x="429" y="1025"/>
                    </a:cubicBezTo>
                    <a:cubicBezTo>
                      <a:pt x="451" y="1025"/>
                      <a:pt x="475" y="1021"/>
                      <a:pt x="498" y="1015"/>
                    </a:cubicBezTo>
                    <a:cubicBezTo>
                      <a:pt x="650" y="977"/>
                      <a:pt x="743" y="823"/>
                      <a:pt x="705" y="670"/>
                    </a:cubicBezTo>
                    <a:lnTo>
                      <a:pt x="592" y="217"/>
                    </a:lnTo>
                    <a:cubicBezTo>
                      <a:pt x="559" y="87"/>
                      <a:pt x="443" y="1"/>
                      <a:pt x="3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Google Shape;994;p58"/>
              <p:cNvSpPr/>
              <p:nvPr/>
            </p:nvSpPr>
            <p:spPr>
              <a:xfrm>
                <a:off x="1463233" y="3566258"/>
                <a:ext cx="16531" cy="25212"/>
              </a:xfrm>
              <a:custGeom>
                <a:rect b="b" l="l" r="r" t="t"/>
                <a:pathLst>
                  <a:path extrusionOk="0" h="1034" w="678">
                    <a:moveTo>
                      <a:pt x="305" y="1"/>
                    </a:moveTo>
                    <a:cubicBezTo>
                      <a:pt x="291" y="1"/>
                      <a:pt x="277" y="2"/>
                      <a:pt x="263" y="4"/>
                    </a:cubicBezTo>
                    <a:cubicBezTo>
                      <a:pt x="107" y="27"/>
                      <a:pt x="0" y="172"/>
                      <a:pt x="23" y="328"/>
                    </a:cubicBezTo>
                    <a:lnTo>
                      <a:pt x="91" y="791"/>
                    </a:lnTo>
                    <a:cubicBezTo>
                      <a:pt x="112" y="931"/>
                      <a:pt x="234" y="1034"/>
                      <a:pt x="373" y="1034"/>
                    </a:cubicBezTo>
                    <a:cubicBezTo>
                      <a:pt x="387" y="1034"/>
                      <a:pt x="402" y="1033"/>
                      <a:pt x="415" y="1030"/>
                    </a:cubicBezTo>
                    <a:cubicBezTo>
                      <a:pt x="571" y="1008"/>
                      <a:pt x="678" y="862"/>
                      <a:pt x="655" y="706"/>
                    </a:cubicBezTo>
                    <a:lnTo>
                      <a:pt x="586" y="244"/>
                    </a:lnTo>
                    <a:cubicBezTo>
                      <a:pt x="565" y="103"/>
                      <a:pt x="443" y="1"/>
                      <a:pt x="3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" name="Google Shape;995;p58"/>
              <p:cNvSpPr/>
              <p:nvPr/>
            </p:nvSpPr>
            <p:spPr>
              <a:xfrm>
                <a:off x="1460185" y="3526514"/>
                <a:ext cx="14825" cy="25309"/>
              </a:xfrm>
              <a:custGeom>
                <a:rect b="b" l="l" r="r" t="t"/>
                <a:pathLst>
                  <a:path extrusionOk="0" h="1038" w="608">
                    <a:moveTo>
                      <a:pt x="292" y="0"/>
                    </a:moveTo>
                    <a:cubicBezTo>
                      <a:pt x="288" y="0"/>
                      <a:pt x="283" y="0"/>
                      <a:pt x="279" y="0"/>
                    </a:cubicBezTo>
                    <a:cubicBezTo>
                      <a:pt x="122" y="9"/>
                      <a:pt x="0" y="142"/>
                      <a:pt x="7" y="299"/>
                    </a:cubicBezTo>
                    <a:lnTo>
                      <a:pt x="31" y="767"/>
                    </a:lnTo>
                    <a:cubicBezTo>
                      <a:pt x="38" y="920"/>
                      <a:pt x="165" y="1037"/>
                      <a:pt x="315" y="1037"/>
                    </a:cubicBezTo>
                    <a:lnTo>
                      <a:pt x="329" y="1037"/>
                    </a:lnTo>
                    <a:cubicBezTo>
                      <a:pt x="486" y="1029"/>
                      <a:pt x="607" y="896"/>
                      <a:pt x="599" y="739"/>
                    </a:cubicBezTo>
                    <a:lnTo>
                      <a:pt x="577" y="272"/>
                    </a:lnTo>
                    <a:cubicBezTo>
                      <a:pt x="570" y="119"/>
                      <a:pt x="445" y="0"/>
                      <a:pt x="2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" name="Google Shape;996;p58"/>
              <p:cNvSpPr/>
              <p:nvPr/>
            </p:nvSpPr>
            <p:spPr>
              <a:xfrm>
                <a:off x="1460210" y="3486649"/>
                <a:ext cx="14825" cy="25285"/>
              </a:xfrm>
              <a:custGeom>
                <a:rect b="b" l="l" r="r" t="t"/>
                <a:pathLst>
                  <a:path extrusionOk="0" h="1037" w="608">
                    <a:moveTo>
                      <a:pt x="314" y="0"/>
                    </a:moveTo>
                    <a:cubicBezTo>
                      <a:pt x="164" y="0"/>
                      <a:pt x="39" y="116"/>
                      <a:pt x="30" y="266"/>
                    </a:cubicBezTo>
                    <a:cubicBezTo>
                      <a:pt x="19" y="423"/>
                      <a:pt x="12" y="583"/>
                      <a:pt x="6" y="741"/>
                    </a:cubicBezTo>
                    <a:cubicBezTo>
                      <a:pt x="0" y="900"/>
                      <a:pt x="124" y="1031"/>
                      <a:pt x="281" y="1037"/>
                    </a:cubicBezTo>
                    <a:lnTo>
                      <a:pt x="291" y="1037"/>
                    </a:lnTo>
                    <a:cubicBezTo>
                      <a:pt x="445" y="1037"/>
                      <a:pt x="571" y="915"/>
                      <a:pt x="576" y="762"/>
                    </a:cubicBezTo>
                    <a:cubicBezTo>
                      <a:pt x="581" y="608"/>
                      <a:pt x="589" y="454"/>
                      <a:pt x="598" y="303"/>
                    </a:cubicBezTo>
                    <a:cubicBezTo>
                      <a:pt x="608" y="146"/>
                      <a:pt x="489" y="10"/>
                      <a:pt x="331" y="1"/>
                    </a:cubicBezTo>
                    <a:cubicBezTo>
                      <a:pt x="326" y="0"/>
                      <a:pt x="320" y="0"/>
                      <a:pt x="3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" name="Google Shape;997;p58"/>
              <p:cNvSpPr/>
              <p:nvPr/>
            </p:nvSpPr>
            <p:spPr>
              <a:xfrm>
                <a:off x="1463209" y="3446978"/>
                <a:ext cx="16556" cy="25212"/>
              </a:xfrm>
              <a:custGeom>
                <a:rect b="b" l="l" r="r" t="t"/>
                <a:pathLst>
                  <a:path extrusionOk="0" h="1034" w="679">
                    <a:moveTo>
                      <a:pt x="374" y="1"/>
                    </a:moveTo>
                    <a:cubicBezTo>
                      <a:pt x="236" y="1"/>
                      <a:pt x="113" y="102"/>
                      <a:pt x="92" y="244"/>
                    </a:cubicBezTo>
                    <a:lnTo>
                      <a:pt x="24" y="706"/>
                    </a:lnTo>
                    <a:cubicBezTo>
                      <a:pt x="0" y="862"/>
                      <a:pt x="108" y="1008"/>
                      <a:pt x="263" y="1030"/>
                    </a:cubicBezTo>
                    <a:cubicBezTo>
                      <a:pt x="277" y="1033"/>
                      <a:pt x="292" y="1034"/>
                      <a:pt x="306" y="1034"/>
                    </a:cubicBezTo>
                    <a:cubicBezTo>
                      <a:pt x="444" y="1034"/>
                      <a:pt x="566" y="931"/>
                      <a:pt x="587" y="790"/>
                    </a:cubicBezTo>
                    <a:lnTo>
                      <a:pt x="656" y="328"/>
                    </a:lnTo>
                    <a:cubicBezTo>
                      <a:pt x="679" y="172"/>
                      <a:pt x="572" y="28"/>
                      <a:pt x="416" y="4"/>
                    </a:cubicBezTo>
                    <a:cubicBezTo>
                      <a:pt x="402" y="2"/>
                      <a:pt x="388" y="1"/>
                      <a:pt x="3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p58"/>
              <p:cNvSpPr/>
              <p:nvPr/>
            </p:nvSpPr>
            <p:spPr>
              <a:xfrm>
                <a:off x="1470207" y="3407991"/>
                <a:ext cx="18116" cy="24968"/>
              </a:xfrm>
              <a:custGeom>
                <a:rect b="b" l="l" r="r" t="t"/>
                <a:pathLst>
                  <a:path extrusionOk="0" h="1024" w="743">
                    <a:moveTo>
                      <a:pt x="429" y="0"/>
                    </a:moveTo>
                    <a:cubicBezTo>
                      <a:pt x="301" y="0"/>
                      <a:pt x="185" y="87"/>
                      <a:pt x="152" y="216"/>
                    </a:cubicBezTo>
                    <a:lnTo>
                      <a:pt x="38" y="669"/>
                    </a:lnTo>
                    <a:cubicBezTo>
                      <a:pt x="0" y="822"/>
                      <a:pt x="93" y="977"/>
                      <a:pt x="245" y="1015"/>
                    </a:cubicBezTo>
                    <a:cubicBezTo>
                      <a:pt x="269" y="1021"/>
                      <a:pt x="292" y="1023"/>
                      <a:pt x="316" y="1023"/>
                    </a:cubicBezTo>
                    <a:cubicBezTo>
                      <a:pt x="443" y="1023"/>
                      <a:pt x="558" y="937"/>
                      <a:pt x="592" y="808"/>
                    </a:cubicBezTo>
                    <a:lnTo>
                      <a:pt x="705" y="354"/>
                    </a:lnTo>
                    <a:cubicBezTo>
                      <a:pt x="743" y="202"/>
                      <a:pt x="650" y="47"/>
                      <a:pt x="498" y="9"/>
                    </a:cubicBezTo>
                    <a:cubicBezTo>
                      <a:pt x="475" y="3"/>
                      <a:pt x="451" y="0"/>
                      <a:pt x="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" name="Google Shape;999;p58"/>
              <p:cNvSpPr/>
              <p:nvPr/>
            </p:nvSpPr>
            <p:spPr>
              <a:xfrm>
                <a:off x="1481106" y="3369978"/>
                <a:ext cx="19530" cy="24651"/>
              </a:xfrm>
              <a:custGeom>
                <a:rect b="b" l="l" r="r" t="t"/>
                <a:pathLst>
                  <a:path extrusionOk="0" h="1011" w="801">
                    <a:moveTo>
                      <a:pt x="479" y="0"/>
                    </a:moveTo>
                    <a:cubicBezTo>
                      <a:pt x="363" y="0"/>
                      <a:pt x="255" y="71"/>
                      <a:pt x="213" y="185"/>
                    </a:cubicBezTo>
                    <a:cubicBezTo>
                      <a:pt x="157" y="333"/>
                      <a:pt x="103" y="484"/>
                      <a:pt x="52" y="633"/>
                    </a:cubicBezTo>
                    <a:cubicBezTo>
                      <a:pt x="1" y="782"/>
                      <a:pt x="79" y="944"/>
                      <a:pt x="229" y="995"/>
                    </a:cubicBezTo>
                    <a:cubicBezTo>
                      <a:pt x="259" y="1006"/>
                      <a:pt x="290" y="1010"/>
                      <a:pt x="321" y="1010"/>
                    </a:cubicBezTo>
                    <a:cubicBezTo>
                      <a:pt x="440" y="1010"/>
                      <a:pt x="550" y="935"/>
                      <a:pt x="591" y="818"/>
                    </a:cubicBezTo>
                    <a:cubicBezTo>
                      <a:pt x="640" y="675"/>
                      <a:pt x="692" y="528"/>
                      <a:pt x="746" y="385"/>
                    </a:cubicBezTo>
                    <a:cubicBezTo>
                      <a:pt x="801" y="238"/>
                      <a:pt x="726" y="73"/>
                      <a:pt x="579" y="19"/>
                    </a:cubicBezTo>
                    <a:cubicBezTo>
                      <a:pt x="546" y="6"/>
                      <a:pt x="512" y="0"/>
                      <a:pt x="4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" name="Google Shape;1000;p58"/>
              <p:cNvSpPr/>
              <p:nvPr/>
            </p:nvSpPr>
            <p:spPr>
              <a:xfrm>
                <a:off x="1181591" y="3301561"/>
                <a:ext cx="370468" cy="435325"/>
              </a:xfrm>
              <a:custGeom>
                <a:rect b="b" l="l" r="r" t="t"/>
                <a:pathLst>
                  <a:path extrusionOk="0" h="17854" w="15194">
                    <a:moveTo>
                      <a:pt x="13023" y="571"/>
                    </a:moveTo>
                    <a:lnTo>
                      <a:pt x="13023" y="1520"/>
                    </a:lnTo>
                    <a:lnTo>
                      <a:pt x="3024" y="1520"/>
                    </a:lnTo>
                    <a:cubicBezTo>
                      <a:pt x="2867" y="1520"/>
                      <a:pt x="2740" y="1648"/>
                      <a:pt x="2740" y="1806"/>
                    </a:cubicBezTo>
                    <a:cubicBezTo>
                      <a:pt x="2740" y="1963"/>
                      <a:pt x="2867" y="2090"/>
                      <a:pt x="3024" y="2090"/>
                    </a:cubicBezTo>
                    <a:lnTo>
                      <a:pt x="13126" y="2090"/>
                    </a:lnTo>
                    <a:cubicBezTo>
                      <a:pt x="15105" y="6377"/>
                      <a:pt x="15136" y="11253"/>
                      <a:pt x="13220" y="15558"/>
                    </a:cubicBezTo>
                    <a:cubicBezTo>
                      <a:pt x="13218" y="15558"/>
                      <a:pt x="13215" y="15558"/>
                      <a:pt x="13212" y="15558"/>
                    </a:cubicBezTo>
                    <a:cubicBezTo>
                      <a:pt x="13171" y="15558"/>
                      <a:pt x="13131" y="15566"/>
                      <a:pt x="13091" y="15584"/>
                    </a:cubicBezTo>
                    <a:cubicBezTo>
                      <a:pt x="12949" y="15651"/>
                      <a:pt x="12887" y="15821"/>
                      <a:pt x="12954" y="15964"/>
                    </a:cubicBezTo>
                    <a:lnTo>
                      <a:pt x="13023" y="16113"/>
                    </a:lnTo>
                    <a:lnTo>
                      <a:pt x="13023" y="17284"/>
                    </a:lnTo>
                    <a:lnTo>
                      <a:pt x="2169" y="17284"/>
                    </a:lnTo>
                    <a:lnTo>
                      <a:pt x="2169" y="16334"/>
                    </a:lnTo>
                    <a:lnTo>
                      <a:pt x="12168" y="16334"/>
                    </a:lnTo>
                    <a:cubicBezTo>
                      <a:pt x="12326" y="16334"/>
                      <a:pt x="12454" y="16207"/>
                      <a:pt x="12454" y="16050"/>
                    </a:cubicBezTo>
                    <a:cubicBezTo>
                      <a:pt x="12454" y="15893"/>
                      <a:pt x="12326" y="15765"/>
                      <a:pt x="12168" y="15765"/>
                    </a:cubicBezTo>
                    <a:lnTo>
                      <a:pt x="2066" y="15765"/>
                    </a:lnTo>
                    <a:cubicBezTo>
                      <a:pt x="88" y="11478"/>
                      <a:pt x="57" y="6601"/>
                      <a:pt x="1973" y="2296"/>
                    </a:cubicBezTo>
                    <a:cubicBezTo>
                      <a:pt x="1975" y="2296"/>
                      <a:pt x="1979" y="2297"/>
                      <a:pt x="1981" y="2297"/>
                    </a:cubicBezTo>
                    <a:cubicBezTo>
                      <a:pt x="2022" y="2297"/>
                      <a:pt x="2062" y="2288"/>
                      <a:pt x="2102" y="2270"/>
                    </a:cubicBezTo>
                    <a:cubicBezTo>
                      <a:pt x="2244" y="2203"/>
                      <a:pt x="2306" y="2034"/>
                      <a:pt x="2240" y="1891"/>
                    </a:cubicBezTo>
                    <a:lnTo>
                      <a:pt x="2169" y="1742"/>
                    </a:lnTo>
                    <a:lnTo>
                      <a:pt x="2169" y="571"/>
                    </a:lnTo>
                    <a:close/>
                    <a:moveTo>
                      <a:pt x="1885" y="1"/>
                    </a:moveTo>
                    <a:cubicBezTo>
                      <a:pt x="1728" y="1"/>
                      <a:pt x="1600" y="128"/>
                      <a:pt x="1600" y="285"/>
                    </a:cubicBezTo>
                    <a:lnTo>
                      <a:pt x="1600" y="1741"/>
                    </a:lnTo>
                    <a:cubicBezTo>
                      <a:pt x="553" y="3970"/>
                      <a:pt x="0" y="6454"/>
                      <a:pt x="0" y="8928"/>
                    </a:cubicBezTo>
                    <a:cubicBezTo>
                      <a:pt x="0" y="11402"/>
                      <a:pt x="553" y="13885"/>
                      <a:pt x="1600" y="16113"/>
                    </a:cubicBezTo>
                    <a:lnTo>
                      <a:pt x="1600" y="17569"/>
                    </a:lnTo>
                    <a:cubicBezTo>
                      <a:pt x="1600" y="17726"/>
                      <a:pt x="1728" y="17854"/>
                      <a:pt x="1885" y="17854"/>
                    </a:cubicBezTo>
                    <a:lnTo>
                      <a:pt x="13307" y="17854"/>
                    </a:lnTo>
                    <a:cubicBezTo>
                      <a:pt x="13466" y="17854"/>
                      <a:pt x="13593" y="17726"/>
                      <a:pt x="13593" y="17569"/>
                    </a:cubicBezTo>
                    <a:lnTo>
                      <a:pt x="13593" y="16113"/>
                    </a:lnTo>
                    <a:cubicBezTo>
                      <a:pt x="14640" y="13885"/>
                      <a:pt x="15193" y="11402"/>
                      <a:pt x="15193" y="8928"/>
                    </a:cubicBezTo>
                    <a:cubicBezTo>
                      <a:pt x="15193" y="6454"/>
                      <a:pt x="14640" y="3970"/>
                      <a:pt x="13593" y="1741"/>
                    </a:cubicBezTo>
                    <a:lnTo>
                      <a:pt x="13593" y="285"/>
                    </a:lnTo>
                    <a:cubicBezTo>
                      <a:pt x="13593" y="128"/>
                      <a:pt x="13466" y="1"/>
                      <a:pt x="133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" name="Google Shape;1001;p58"/>
              <p:cNvSpPr/>
              <p:nvPr/>
            </p:nvSpPr>
            <p:spPr>
              <a:xfrm>
                <a:off x="1301163" y="3455098"/>
                <a:ext cx="129812" cy="128276"/>
              </a:xfrm>
              <a:custGeom>
                <a:rect b="b" l="l" r="r" t="t"/>
                <a:pathLst>
                  <a:path extrusionOk="0" h="5261" w="5324">
                    <a:moveTo>
                      <a:pt x="1894" y="570"/>
                    </a:moveTo>
                    <a:cubicBezTo>
                      <a:pt x="2069" y="570"/>
                      <a:pt x="2241" y="583"/>
                      <a:pt x="2408" y="608"/>
                    </a:cubicBezTo>
                    <a:lnTo>
                      <a:pt x="2408" y="1942"/>
                    </a:lnTo>
                    <a:lnTo>
                      <a:pt x="1113" y="648"/>
                    </a:lnTo>
                    <a:cubicBezTo>
                      <a:pt x="1380" y="596"/>
                      <a:pt x="1641" y="570"/>
                      <a:pt x="1894" y="570"/>
                    </a:cubicBezTo>
                    <a:close/>
                    <a:moveTo>
                      <a:pt x="711" y="1052"/>
                    </a:moveTo>
                    <a:lnTo>
                      <a:pt x="2004" y="2345"/>
                    </a:lnTo>
                    <a:lnTo>
                      <a:pt x="669" y="2345"/>
                    </a:lnTo>
                    <a:cubicBezTo>
                      <a:pt x="609" y="1940"/>
                      <a:pt x="622" y="1502"/>
                      <a:pt x="711" y="1052"/>
                    </a:cubicBezTo>
                    <a:close/>
                    <a:moveTo>
                      <a:pt x="2574" y="2915"/>
                    </a:moveTo>
                    <a:lnTo>
                      <a:pt x="4271" y="4612"/>
                    </a:lnTo>
                    <a:cubicBezTo>
                      <a:pt x="4004" y="4664"/>
                      <a:pt x="3743" y="4690"/>
                      <a:pt x="3489" y="4690"/>
                    </a:cubicBezTo>
                    <a:cubicBezTo>
                      <a:pt x="2672" y="4690"/>
                      <a:pt x="1943" y="4420"/>
                      <a:pt x="1423" y="3900"/>
                    </a:cubicBezTo>
                    <a:cubicBezTo>
                      <a:pt x="1148" y="3624"/>
                      <a:pt x="942" y="3290"/>
                      <a:pt x="810" y="2915"/>
                    </a:cubicBezTo>
                    <a:close/>
                    <a:moveTo>
                      <a:pt x="1895" y="1"/>
                    </a:moveTo>
                    <a:cubicBezTo>
                      <a:pt x="1438" y="1"/>
                      <a:pt x="961" y="73"/>
                      <a:pt x="479" y="222"/>
                    </a:cubicBezTo>
                    <a:cubicBezTo>
                      <a:pt x="478" y="223"/>
                      <a:pt x="476" y="223"/>
                      <a:pt x="475" y="223"/>
                    </a:cubicBezTo>
                    <a:cubicBezTo>
                      <a:pt x="473" y="224"/>
                      <a:pt x="472" y="224"/>
                      <a:pt x="470" y="226"/>
                    </a:cubicBezTo>
                    <a:cubicBezTo>
                      <a:pt x="462" y="228"/>
                      <a:pt x="453" y="232"/>
                      <a:pt x="444" y="235"/>
                    </a:cubicBezTo>
                    <a:cubicBezTo>
                      <a:pt x="442" y="236"/>
                      <a:pt x="440" y="238"/>
                      <a:pt x="436" y="239"/>
                    </a:cubicBezTo>
                    <a:cubicBezTo>
                      <a:pt x="429" y="242"/>
                      <a:pt x="422" y="246"/>
                      <a:pt x="415" y="249"/>
                    </a:cubicBezTo>
                    <a:cubicBezTo>
                      <a:pt x="412" y="252"/>
                      <a:pt x="410" y="253"/>
                      <a:pt x="407" y="254"/>
                    </a:cubicBezTo>
                    <a:cubicBezTo>
                      <a:pt x="400" y="259"/>
                      <a:pt x="393" y="264"/>
                      <a:pt x="387" y="269"/>
                    </a:cubicBezTo>
                    <a:cubicBezTo>
                      <a:pt x="385" y="270"/>
                      <a:pt x="382" y="271"/>
                      <a:pt x="381" y="273"/>
                    </a:cubicBezTo>
                    <a:cubicBezTo>
                      <a:pt x="373" y="279"/>
                      <a:pt x="364" y="286"/>
                      <a:pt x="356" y="295"/>
                    </a:cubicBezTo>
                    <a:cubicBezTo>
                      <a:pt x="349" y="302"/>
                      <a:pt x="342" y="310"/>
                      <a:pt x="335" y="319"/>
                    </a:cubicBezTo>
                    <a:cubicBezTo>
                      <a:pt x="334" y="321"/>
                      <a:pt x="332" y="323"/>
                      <a:pt x="330" y="324"/>
                    </a:cubicBezTo>
                    <a:cubicBezTo>
                      <a:pt x="325" y="332"/>
                      <a:pt x="320" y="339"/>
                      <a:pt x="317" y="345"/>
                    </a:cubicBezTo>
                    <a:cubicBezTo>
                      <a:pt x="314" y="348"/>
                      <a:pt x="313" y="351"/>
                      <a:pt x="312" y="353"/>
                    </a:cubicBezTo>
                    <a:cubicBezTo>
                      <a:pt x="307" y="360"/>
                      <a:pt x="304" y="367"/>
                      <a:pt x="300" y="374"/>
                    </a:cubicBezTo>
                    <a:cubicBezTo>
                      <a:pt x="299" y="377"/>
                      <a:pt x="298" y="379"/>
                      <a:pt x="297" y="383"/>
                    </a:cubicBezTo>
                    <a:cubicBezTo>
                      <a:pt x="293" y="391"/>
                      <a:pt x="291" y="399"/>
                      <a:pt x="287" y="408"/>
                    </a:cubicBezTo>
                    <a:cubicBezTo>
                      <a:pt x="287" y="409"/>
                      <a:pt x="286" y="410"/>
                      <a:pt x="286" y="411"/>
                    </a:cubicBezTo>
                    <a:cubicBezTo>
                      <a:pt x="286" y="413"/>
                      <a:pt x="286" y="414"/>
                      <a:pt x="285" y="414"/>
                    </a:cubicBezTo>
                    <a:cubicBezTo>
                      <a:pt x="285" y="415"/>
                      <a:pt x="285" y="415"/>
                      <a:pt x="285" y="416"/>
                    </a:cubicBezTo>
                    <a:cubicBezTo>
                      <a:pt x="41" y="1206"/>
                      <a:pt x="0" y="1979"/>
                      <a:pt x="150" y="2671"/>
                    </a:cubicBezTo>
                    <a:cubicBezTo>
                      <a:pt x="151" y="2687"/>
                      <a:pt x="155" y="2701"/>
                      <a:pt x="160" y="2715"/>
                    </a:cubicBezTo>
                    <a:cubicBezTo>
                      <a:pt x="299" y="3327"/>
                      <a:pt x="590" y="3871"/>
                      <a:pt x="1021" y="4302"/>
                    </a:cubicBezTo>
                    <a:cubicBezTo>
                      <a:pt x="1649" y="4932"/>
                      <a:pt x="2522" y="5261"/>
                      <a:pt x="3489" y="5261"/>
                    </a:cubicBezTo>
                    <a:cubicBezTo>
                      <a:pt x="3946" y="5261"/>
                      <a:pt x="4423" y="5187"/>
                      <a:pt x="4907" y="5038"/>
                    </a:cubicBezTo>
                    <a:lnTo>
                      <a:pt x="4909" y="5037"/>
                    </a:lnTo>
                    <a:lnTo>
                      <a:pt x="4911" y="5037"/>
                    </a:lnTo>
                    <a:cubicBezTo>
                      <a:pt x="4913" y="5037"/>
                      <a:pt x="4914" y="5036"/>
                      <a:pt x="4915" y="5036"/>
                    </a:cubicBezTo>
                    <a:cubicBezTo>
                      <a:pt x="4923" y="5032"/>
                      <a:pt x="4932" y="5030"/>
                      <a:pt x="4940" y="5026"/>
                    </a:cubicBezTo>
                    <a:cubicBezTo>
                      <a:pt x="4944" y="5025"/>
                      <a:pt x="4946" y="5024"/>
                      <a:pt x="4948" y="5023"/>
                    </a:cubicBezTo>
                    <a:cubicBezTo>
                      <a:pt x="4955" y="5019"/>
                      <a:pt x="4963" y="5015"/>
                      <a:pt x="4970" y="5011"/>
                    </a:cubicBezTo>
                    <a:cubicBezTo>
                      <a:pt x="4972" y="5009"/>
                      <a:pt x="4974" y="5008"/>
                      <a:pt x="4977" y="5006"/>
                    </a:cubicBezTo>
                    <a:cubicBezTo>
                      <a:pt x="4984" y="5002"/>
                      <a:pt x="4991" y="4998"/>
                      <a:pt x="4997" y="4993"/>
                    </a:cubicBezTo>
                    <a:cubicBezTo>
                      <a:pt x="4999" y="4990"/>
                      <a:pt x="5002" y="4989"/>
                      <a:pt x="5004" y="4988"/>
                    </a:cubicBezTo>
                    <a:cubicBezTo>
                      <a:pt x="5013" y="4981"/>
                      <a:pt x="5021" y="4974"/>
                      <a:pt x="5028" y="4967"/>
                    </a:cubicBezTo>
                    <a:cubicBezTo>
                      <a:pt x="5036" y="4958"/>
                      <a:pt x="5042" y="4950"/>
                      <a:pt x="5049" y="4942"/>
                    </a:cubicBezTo>
                    <a:cubicBezTo>
                      <a:pt x="5052" y="4940"/>
                      <a:pt x="5053" y="4938"/>
                      <a:pt x="5054" y="4936"/>
                    </a:cubicBezTo>
                    <a:cubicBezTo>
                      <a:pt x="5059" y="4928"/>
                      <a:pt x="5064" y="4923"/>
                      <a:pt x="5069" y="4915"/>
                    </a:cubicBezTo>
                    <a:cubicBezTo>
                      <a:pt x="5070" y="4913"/>
                      <a:pt x="5071" y="4911"/>
                      <a:pt x="5073" y="4908"/>
                    </a:cubicBezTo>
                    <a:cubicBezTo>
                      <a:pt x="5077" y="4901"/>
                      <a:pt x="5080" y="4894"/>
                      <a:pt x="5084" y="4887"/>
                    </a:cubicBezTo>
                    <a:cubicBezTo>
                      <a:pt x="5085" y="4883"/>
                      <a:pt x="5086" y="4881"/>
                      <a:pt x="5088" y="4878"/>
                    </a:cubicBezTo>
                    <a:cubicBezTo>
                      <a:pt x="5091" y="4870"/>
                      <a:pt x="5095" y="4861"/>
                      <a:pt x="5097" y="4852"/>
                    </a:cubicBezTo>
                    <a:cubicBezTo>
                      <a:pt x="5098" y="4851"/>
                      <a:pt x="5098" y="4850"/>
                      <a:pt x="5098" y="4849"/>
                    </a:cubicBezTo>
                    <a:cubicBezTo>
                      <a:pt x="5099" y="4846"/>
                      <a:pt x="5099" y="4845"/>
                      <a:pt x="5101" y="4844"/>
                    </a:cubicBezTo>
                    <a:cubicBezTo>
                      <a:pt x="5246" y="4372"/>
                      <a:pt x="5321" y="3902"/>
                      <a:pt x="5322" y="3443"/>
                    </a:cubicBezTo>
                    <a:cubicBezTo>
                      <a:pt x="5323" y="3285"/>
                      <a:pt x="5196" y="3157"/>
                      <a:pt x="5039" y="3157"/>
                    </a:cubicBezTo>
                    <a:cubicBezTo>
                      <a:pt x="4880" y="3157"/>
                      <a:pt x="4753" y="3283"/>
                      <a:pt x="4753" y="3440"/>
                    </a:cubicBezTo>
                    <a:cubicBezTo>
                      <a:pt x="4752" y="3693"/>
                      <a:pt x="4724" y="3950"/>
                      <a:pt x="4673" y="4208"/>
                    </a:cubicBezTo>
                    <a:lnTo>
                      <a:pt x="2978" y="2513"/>
                    </a:lnTo>
                    <a:lnTo>
                      <a:pt x="2978" y="748"/>
                    </a:lnTo>
                    <a:cubicBezTo>
                      <a:pt x="3352" y="880"/>
                      <a:pt x="3686" y="1085"/>
                      <a:pt x="3961" y="1361"/>
                    </a:cubicBezTo>
                    <a:cubicBezTo>
                      <a:pt x="4249" y="1650"/>
                      <a:pt x="4464" y="2000"/>
                      <a:pt x="4596" y="2403"/>
                    </a:cubicBezTo>
                    <a:cubicBezTo>
                      <a:pt x="4636" y="2524"/>
                      <a:pt x="4748" y="2600"/>
                      <a:pt x="4868" y="2600"/>
                    </a:cubicBezTo>
                    <a:cubicBezTo>
                      <a:pt x="4897" y="2600"/>
                      <a:pt x="4927" y="2595"/>
                      <a:pt x="4957" y="2585"/>
                    </a:cubicBezTo>
                    <a:cubicBezTo>
                      <a:pt x="5105" y="2535"/>
                      <a:pt x="5186" y="2375"/>
                      <a:pt x="5138" y="2225"/>
                    </a:cubicBezTo>
                    <a:cubicBezTo>
                      <a:pt x="4977" y="1737"/>
                      <a:pt x="4716" y="1310"/>
                      <a:pt x="4365" y="958"/>
                    </a:cubicBezTo>
                    <a:cubicBezTo>
                      <a:pt x="3934" y="527"/>
                      <a:pt x="3389" y="238"/>
                      <a:pt x="2778" y="97"/>
                    </a:cubicBezTo>
                    <a:cubicBezTo>
                      <a:pt x="2764" y="92"/>
                      <a:pt x="2748" y="90"/>
                      <a:pt x="2733" y="88"/>
                    </a:cubicBezTo>
                    <a:cubicBezTo>
                      <a:pt x="2464" y="30"/>
                      <a:pt x="2184" y="1"/>
                      <a:pt x="1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02" name="Google Shape;1002;p58"/>
          <p:cNvSpPr txBox="1"/>
          <p:nvPr/>
        </p:nvSpPr>
        <p:spPr>
          <a:xfrm>
            <a:off x="717375" y="206650"/>
            <a:ext cx="536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2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Customer Demographic</a:t>
            </a:r>
            <a:endParaRPr b="1" i="0" sz="15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003" name="Google Shape;1003;p58"/>
          <p:cNvSpPr txBox="1"/>
          <p:nvPr/>
        </p:nvSpPr>
        <p:spPr>
          <a:xfrm>
            <a:off x="5186363" y="2894450"/>
            <a:ext cx="3435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60% of Customers are Female</a:t>
            </a:r>
            <a:endParaRPr b="1" sz="1500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1004" name="Google Shape;100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054" y="1187300"/>
            <a:ext cx="3479212" cy="3491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9" name="Google Shape;1009;p59"/>
          <p:cNvGrpSpPr/>
          <p:nvPr/>
        </p:nvGrpSpPr>
        <p:grpSpPr>
          <a:xfrm>
            <a:off x="-4790498" y="-59412"/>
            <a:ext cx="5250038" cy="5262324"/>
            <a:chOff x="-5395425" y="0"/>
            <a:chExt cx="5131500" cy="5143509"/>
          </a:xfrm>
        </p:grpSpPr>
        <p:cxnSp>
          <p:nvCxnSpPr>
            <p:cNvPr id="1010" name="Google Shape;1010;p59"/>
            <p:cNvCxnSpPr/>
            <p:nvPr/>
          </p:nvCxnSpPr>
          <p:spPr>
            <a:xfrm>
              <a:off x="-5395425" y="233262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1" name="Google Shape;1011;p59"/>
            <p:cNvCxnSpPr/>
            <p:nvPr/>
          </p:nvCxnSpPr>
          <p:spPr>
            <a:xfrm>
              <a:off x="-5395425" y="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2" name="Google Shape;1012;p59"/>
            <p:cNvCxnSpPr/>
            <p:nvPr/>
          </p:nvCxnSpPr>
          <p:spPr>
            <a:xfrm>
              <a:off x="-5395425" y="699761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3" name="Google Shape;1013;p59"/>
            <p:cNvCxnSpPr/>
            <p:nvPr/>
          </p:nvCxnSpPr>
          <p:spPr>
            <a:xfrm>
              <a:off x="-5395425" y="466499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4" name="Google Shape;1014;p59"/>
            <p:cNvCxnSpPr/>
            <p:nvPr/>
          </p:nvCxnSpPr>
          <p:spPr>
            <a:xfrm>
              <a:off x="-5395425" y="116626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5" name="Google Shape;1015;p59"/>
            <p:cNvCxnSpPr/>
            <p:nvPr/>
          </p:nvCxnSpPr>
          <p:spPr>
            <a:xfrm>
              <a:off x="-5395425" y="932998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6" name="Google Shape;1016;p59"/>
            <p:cNvCxnSpPr/>
            <p:nvPr/>
          </p:nvCxnSpPr>
          <p:spPr>
            <a:xfrm>
              <a:off x="-5395425" y="1632759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7" name="Google Shape;1017;p59"/>
            <p:cNvCxnSpPr/>
            <p:nvPr/>
          </p:nvCxnSpPr>
          <p:spPr>
            <a:xfrm>
              <a:off x="-5395425" y="1399497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8" name="Google Shape;1018;p59"/>
            <p:cNvCxnSpPr/>
            <p:nvPr/>
          </p:nvCxnSpPr>
          <p:spPr>
            <a:xfrm>
              <a:off x="-5395425" y="2099257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9" name="Google Shape;1019;p59"/>
            <p:cNvCxnSpPr/>
            <p:nvPr/>
          </p:nvCxnSpPr>
          <p:spPr>
            <a:xfrm>
              <a:off x="-5395425" y="1865995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0" name="Google Shape;1020;p59"/>
            <p:cNvCxnSpPr/>
            <p:nvPr/>
          </p:nvCxnSpPr>
          <p:spPr>
            <a:xfrm>
              <a:off x="-5395425" y="2565756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1" name="Google Shape;1021;p59"/>
            <p:cNvCxnSpPr/>
            <p:nvPr/>
          </p:nvCxnSpPr>
          <p:spPr>
            <a:xfrm>
              <a:off x="-5395425" y="2332494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2" name="Google Shape;1022;p59"/>
            <p:cNvCxnSpPr/>
            <p:nvPr/>
          </p:nvCxnSpPr>
          <p:spPr>
            <a:xfrm>
              <a:off x="-5395425" y="3032255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3" name="Google Shape;1023;p59"/>
            <p:cNvCxnSpPr/>
            <p:nvPr/>
          </p:nvCxnSpPr>
          <p:spPr>
            <a:xfrm>
              <a:off x="-5395425" y="2798993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4" name="Google Shape;1024;p59"/>
            <p:cNvCxnSpPr/>
            <p:nvPr/>
          </p:nvCxnSpPr>
          <p:spPr>
            <a:xfrm>
              <a:off x="-5395425" y="3498754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5" name="Google Shape;1025;p59"/>
            <p:cNvCxnSpPr/>
            <p:nvPr/>
          </p:nvCxnSpPr>
          <p:spPr>
            <a:xfrm>
              <a:off x="-5395425" y="3265492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6" name="Google Shape;1026;p59"/>
            <p:cNvCxnSpPr/>
            <p:nvPr/>
          </p:nvCxnSpPr>
          <p:spPr>
            <a:xfrm>
              <a:off x="-5395425" y="3732003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7" name="Google Shape;1027;p59"/>
            <p:cNvCxnSpPr/>
            <p:nvPr/>
          </p:nvCxnSpPr>
          <p:spPr>
            <a:xfrm>
              <a:off x="-5395425" y="4198502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8" name="Google Shape;1028;p59"/>
            <p:cNvCxnSpPr/>
            <p:nvPr/>
          </p:nvCxnSpPr>
          <p:spPr>
            <a:xfrm>
              <a:off x="-5395425" y="396524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9" name="Google Shape;1029;p59"/>
            <p:cNvCxnSpPr/>
            <p:nvPr/>
          </p:nvCxnSpPr>
          <p:spPr>
            <a:xfrm>
              <a:off x="-5395425" y="4665001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0" name="Google Shape;1030;p59"/>
            <p:cNvCxnSpPr/>
            <p:nvPr/>
          </p:nvCxnSpPr>
          <p:spPr>
            <a:xfrm>
              <a:off x="-5395425" y="4431739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1" name="Google Shape;1031;p59"/>
            <p:cNvCxnSpPr/>
            <p:nvPr/>
          </p:nvCxnSpPr>
          <p:spPr>
            <a:xfrm>
              <a:off x="-5395425" y="513150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2" name="Google Shape;1032;p59"/>
            <p:cNvCxnSpPr/>
            <p:nvPr/>
          </p:nvCxnSpPr>
          <p:spPr>
            <a:xfrm>
              <a:off x="-5395425" y="4898238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3" name="Google Shape;1033;p59"/>
            <p:cNvCxnSpPr/>
            <p:nvPr/>
          </p:nvCxnSpPr>
          <p:spPr>
            <a:xfrm rot="5400000">
              <a:off x="-3068937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4" name="Google Shape;1034;p59"/>
            <p:cNvCxnSpPr/>
            <p:nvPr/>
          </p:nvCxnSpPr>
          <p:spPr>
            <a:xfrm rot="5400000">
              <a:off x="-283567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5" name="Google Shape;1035;p59"/>
            <p:cNvCxnSpPr/>
            <p:nvPr/>
          </p:nvCxnSpPr>
          <p:spPr>
            <a:xfrm rot="5400000">
              <a:off x="-3535436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6" name="Google Shape;1036;p59"/>
            <p:cNvCxnSpPr/>
            <p:nvPr/>
          </p:nvCxnSpPr>
          <p:spPr>
            <a:xfrm rot="5400000">
              <a:off x="-3302174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7" name="Google Shape;1037;p59"/>
            <p:cNvCxnSpPr/>
            <p:nvPr/>
          </p:nvCxnSpPr>
          <p:spPr>
            <a:xfrm rot="5400000">
              <a:off x="-400193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8" name="Google Shape;1038;p59"/>
            <p:cNvCxnSpPr/>
            <p:nvPr/>
          </p:nvCxnSpPr>
          <p:spPr>
            <a:xfrm rot="5400000">
              <a:off x="-3768673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9" name="Google Shape;1039;p59"/>
            <p:cNvCxnSpPr/>
            <p:nvPr/>
          </p:nvCxnSpPr>
          <p:spPr>
            <a:xfrm rot="5400000">
              <a:off x="-4468434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0" name="Google Shape;1040;p59"/>
            <p:cNvCxnSpPr/>
            <p:nvPr/>
          </p:nvCxnSpPr>
          <p:spPr>
            <a:xfrm rot="5400000">
              <a:off x="-4235172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1" name="Google Shape;1041;p59"/>
            <p:cNvCxnSpPr/>
            <p:nvPr/>
          </p:nvCxnSpPr>
          <p:spPr>
            <a:xfrm rot="5400000">
              <a:off x="-4934932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2" name="Google Shape;1042;p59"/>
            <p:cNvCxnSpPr/>
            <p:nvPr/>
          </p:nvCxnSpPr>
          <p:spPr>
            <a:xfrm rot="5400000">
              <a:off x="-4701670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3" name="Google Shape;1043;p59"/>
            <p:cNvCxnSpPr/>
            <p:nvPr/>
          </p:nvCxnSpPr>
          <p:spPr>
            <a:xfrm rot="5400000">
              <a:off x="-5401431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4" name="Google Shape;1044;p59"/>
            <p:cNvCxnSpPr/>
            <p:nvPr/>
          </p:nvCxnSpPr>
          <p:spPr>
            <a:xfrm rot="5400000">
              <a:off x="-5168169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5" name="Google Shape;1045;p59"/>
            <p:cNvCxnSpPr/>
            <p:nvPr/>
          </p:nvCxnSpPr>
          <p:spPr>
            <a:xfrm rot="5400000">
              <a:off x="-5867930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6" name="Google Shape;1046;p59"/>
            <p:cNvCxnSpPr/>
            <p:nvPr/>
          </p:nvCxnSpPr>
          <p:spPr>
            <a:xfrm rot="5400000">
              <a:off x="-5634668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7" name="Google Shape;1047;p59"/>
            <p:cNvCxnSpPr/>
            <p:nvPr/>
          </p:nvCxnSpPr>
          <p:spPr>
            <a:xfrm rot="5400000">
              <a:off x="-6334429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8" name="Google Shape;1048;p59"/>
            <p:cNvCxnSpPr/>
            <p:nvPr/>
          </p:nvCxnSpPr>
          <p:spPr>
            <a:xfrm rot="5400000">
              <a:off x="-6101167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9" name="Google Shape;1049;p59"/>
            <p:cNvCxnSpPr/>
            <p:nvPr/>
          </p:nvCxnSpPr>
          <p:spPr>
            <a:xfrm rot="5400000">
              <a:off x="-6567678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0" name="Google Shape;1050;p59"/>
            <p:cNvCxnSpPr/>
            <p:nvPr/>
          </p:nvCxnSpPr>
          <p:spPr>
            <a:xfrm rot="5400000">
              <a:off x="-7034177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1" name="Google Shape;1051;p59"/>
            <p:cNvCxnSpPr/>
            <p:nvPr/>
          </p:nvCxnSpPr>
          <p:spPr>
            <a:xfrm rot="5400000">
              <a:off x="-680091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2" name="Google Shape;1052;p59"/>
            <p:cNvCxnSpPr/>
            <p:nvPr/>
          </p:nvCxnSpPr>
          <p:spPr>
            <a:xfrm rot="5400000">
              <a:off x="-7500676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3" name="Google Shape;1053;p59"/>
            <p:cNvCxnSpPr/>
            <p:nvPr/>
          </p:nvCxnSpPr>
          <p:spPr>
            <a:xfrm rot="5400000">
              <a:off x="-7267414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4" name="Google Shape;1054;p59"/>
            <p:cNvCxnSpPr/>
            <p:nvPr/>
          </p:nvCxnSpPr>
          <p:spPr>
            <a:xfrm rot="5400000">
              <a:off x="-796717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5" name="Google Shape;1055;p59"/>
            <p:cNvCxnSpPr/>
            <p:nvPr/>
          </p:nvCxnSpPr>
          <p:spPr>
            <a:xfrm rot="5400000">
              <a:off x="-7733913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56" name="Google Shape;1056;p59"/>
          <p:cNvSpPr/>
          <p:nvPr/>
        </p:nvSpPr>
        <p:spPr>
          <a:xfrm>
            <a:off x="7778825" y="950350"/>
            <a:ext cx="1516775" cy="1311775"/>
          </a:xfrm>
          <a:custGeom>
            <a:rect b="b" l="l" r="r" t="t"/>
            <a:pathLst>
              <a:path extrusionOk="0" h="52471" w="60671">
                <a:moveTo>
                  <a:pt x="19107" y="30566"/>
                </a:moveTo>
                <a:lnTo>
                  <a:pt x="0" y="13338"/>
                </a:lnTo>
                <a:lnTo>
                  <a:pt x="20356" y="15555"/>
                </a:lnTo>
                <a:lnTo>
                  <a:pt x="34147" y="0"/>
                </a:lnTo>
                <a:lnTo>
                  <a:pt x="37724" y="13777"/>
                </a:lnTo>
                <a:lnTo>
                  <a:pt x="60671" y="19789"/>
                </a:lnTo>
                <a:lnTo>
                  <a:pt x="50282" y="27563"/>
                </a:lnTo>
                <a:lnTo>
                  <a:pt x="49659" y="48721"/>
                </a:lnTo>
                <a:lnTo>
                  <a:pt x="33092" y="38365"/>
                </a:lnTo>
                <a:lnTo>
                  <a:pt x="9334" y="52471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1057" name="Google Shape;1057;p59"/>
          <p:cNvGrpSpPr/>
          <p:nvPr/>
        </p:nvGrpSpPr>
        <p:grpSpPr>
          <a:xfrm>
            <a:off x="7318873" y="260358"/>
            <a:ext cx="690000" cy="690000"/>
            <a:chOff x="7274848" y="312483"/>
            <a:chExt cx="690000" cy="690000"/>
          </a:xfrm>
        </p:grpSpPr>
        <p:sp>
          <p:nvSpPr>
            <p:cNvPr id="1058" name="Google Shape;1058;p59"/>
            <p:cNvSpPr/>
            <p:nvPr/>
          </p:nvSpPr>
          <p:spPr>
            <a:xfrm rot="258268">
              <a:off x="7298090" y="335725"/>
              <a:ext cx="643515" cy="64351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59" name="Google Shape;1059;p59"/>
            <p:cNvGrpSpPr/>
            <p:nvPr/>
          </p:nvGrpSpPr>
          <p:grpSpPr>
            <a:xfrm>
              <a:off x="7439188" y="445237"/>
              <a:ext cx="361354" cy="424616"/>
              <a:chOff x="1181591" y="3301561"/>
              <a:chExt cx="370468" cy="435325"/>
            </a:xfrm>
          </p:grpSpPr>
          <p:sp>
            <p:nvSpPr>
              <p:cNvPr id="1060" name="Google Shape;1060;p59"/>
              <p:cNvSpPr/>
              <p:nvPr/>
            </p:nvSpPr>
            <p:spPr>
              <a:xfrm>
                <a:off x="1232989" y="3643818"/>
                <a:ext cx="19530" cy="24675"/>
              </a:xfrm>
              <a:custGeom>
                <a:rect b="b" l="l" r="r" t="t"/>
                <a:pathLst>
                  <a:path extrusionOk="0" h="1012" w="801">
                    <a:moveTo>
                      <a:pt x="480" y="1"/>
                    </a:moveTo>
                    <a:cubicBezTo>
                      <a:pt x="363" y="1"/>
                      <a:pt x="253" y="73"/>
                      <a:pt x="211" y="190"/>
                    </a:cubicBezTo>
                    <a:lnTo>
                      <a:pt x="53" y="629"/>
                    </a:lnTo>
                    <a:cubicBezTo>
                      <a:pt x="1" y="778"/>
                      <a:pt x="77" y="941"/>
                      <a:pt x="226" y="995"/>
                    </a:cubicBezTo>
                    <a:cubicBezTo>
                      <a:pt x="258" y="1006"/>
                      <a:pt x="290" y="1011"/>
                      <a:pt x="322" y="1011"/>
                    </a:cubicBezTo>
                    <a:cubicBezTo>
                      <a:pt x="439" y="1011"/>
                      <a:pt x="548" y="939"/>
                      <a:pt x="590" y="822"/>
                    </a:cubicBezTo>
                    <a:lnTo>
                      <a:pt x="747" y="382"/>
                    </a:lnTo>
                    <a:cubicBezTo>
                      <a:pt x="801" y="234"/>
                      <a:pt x="723" y="71"/>
                      <a:pt x="576" y="17"/>
                    </a:cubicBezTo>
                    <a:cubicBezTo>
                      <a:pt x="544" y="6"/>
                      <a:pt x="512" y="1"/>
                      <a:pt x="4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" name="Google Shape;1061;p59"/>
              <p:cNvSpPr/>
              <p:nvPr/>
            </p:nvSpPr>
            <p:spPr>
              <a:xfrm>
                <a:off x="1245278" y="3605489"/>
                <a:ext cx="18141" cy="24992"/>
              </a:xfrm>
              <a:custGeom>
                <a:rect b="b" l="l" r="r" t="t"/>
                <a:pathLst>
                  <a:path extrusionOk="0" h="1025" w="744">
                    <a:moveTo>
                      <a:pt x="429" y="1"/>
                    </a:moveTo>
                    <a:cubicBezTo>
                      <a:pt x="301" y="1"/>
                      <a:pt x="185" y="87"/>
                      <a:pt x="153" y="217"/>
                    </a:cubicBezTo>
                    <a:lnTo>
                      <a:pt x="38" y="670"/>
                    </a:lnTo>
                    <a:cubicBezTo>
                      <a:pt x="0" y="823"/>
                      <a:pt x="93" y="977"/>
                      <a:pt x="246" y="1015"/>
                    </a:cubicBezTo>
                    <a:cubicBezTo>
                      <a:pt x="269" y="1021"/>
                      <a:pt x="292" y="1025"/>
                      <a:pt x="316" y="1025"/>
                    </a:cubicBezTo>
                    <a:cubicBezTo>
                      <a:pt x="443" y="1025"/>
                      <a:pt x="559" y="938"/>
                      <a:pt x="592" y="808"/>
                    </a:cubicBezTo>
                    <a:lnTo>
                      <a:pt x="705" y="355"/>
                    </a:lnTo>
                    <a:cubicBezTo>
                      <a:pt x="743" y="202"/>
                      <a:pt x="650" y="48"/>
                      <a:pt x="498" y="9"/>
                    </a:cubicBezTo>
                    <a:cubicBezTo>
                      <a:pt x="475" y="4"/>
                      <a:pt x="452" y="1"/>
                      <a:pt x="4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59"/>
              <p:cNvSpPr/>
              <p:nvPr/>
            </p:nvSpPr>
            <p:spPr>
              <a:xfrm>
                <a:off x="1253836" y="3566258"/>
                <a:ext cx="16580" cy="25212"/>
              </a:xfrm>
              <a:custGeom>
                <a:rect b="b" l="l" r="r" t="t"/>
                <a:pathLst>
                  <a:path extrusionOk="0" h="1034" w="680">
                    <a:moveTo>
                      <a:pt x="374" y="1"/>
                    </a:moveTo>
                    <a:cubicBezTo>
                      <a:pt x="235" y="1"/>
                      <a:pt x="113" y="103"/>
                      <a:pt x="92" y="244"/>
                    </a:cubicBezTo>
                    <a:lnTo>
                      <a:pt x="23" y="706"/>
                    </a:lnTo>
                    <a:cubicBezTo>
                      <a:pt x="1" y="862"/>
                      <a:pt x="108" y="1008"/>
                      <a:pt x="264" y="1030"/>
                    </a:cubicBezTo>
                    <a:cubicBezTo>
                      <a:pt x="278" y="1033"/>
                      <a:pt x="292" y="1034"/>
                      <a:pt x="305" y="1034"/>
                    </a:cubicBezTo>
                    <a:cubicBezTo>
                      <a:pt x="445" y="1034"/>
                      <a:pt x="566" y="931"/>
                      <a:pt x="587" y="791"/>
                    </a:cubicBezTo>
                    <a:lnTo>
                      <a:pt x="655" y="328"/>
                    </a:lnTo>
                    <a:cubicBezTo>
                      <a:pt x="679" y="172"/>
                      <a:pt x="571" y="27"/>
                      <a:pt x="416" y="4"/>
                    </a:cubicBezTo>
                    <a:cubicBezTo>
                      <a:pt x="402" y="2"/>
                      <a:pt x="388" y="1"/>
                      <a:pt x="3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59"/>
              <p:cNvSpPr/>
              <p:nvPr/>
            </p:nvSpPr>
            <p:spPr>
              <a:xfrm>
                <a:off x="1258591" y="3526514"/>
                <a:ext cx="14873" cy="25309"/>
              </a:xfrm>
              <a:custGeom>
                <a:rect b="b" l="l" r="r" t="t"/>
                <a:pathLst>
                  <a:path extrusionOk="0" h="1038" w="610">
                    <a:moveTo>
                      <a:pt x="317" y="0"/>
                    </a:moveTo>
                    <a:cubicBezTo>
                      <a:pt x="167" y="0"/>
                      <a:pt x="40" y="119"/>
                      <a:pt x="32" y="272"/>
                    </a:cubicBezTo>
                    <a:lnTo>
                      <a:pt x="9" y="739"/>
                    </a:lnTo>
                    <a:cubicBezTo>
                      <a:pt x="1" y="896"/>
                      <a:pt x="122" y="1029"/>
                      <a:pt x="279" y="1037"/>
                    </a:cubicBezTo>
                    <a:lnTo>
                      <a:pt x="294" y="1037"/>
                    </a:lnTo>
                    <a:cubicBezTo>
                      <a:pt x="445" y="1037"/>
                      <a:pt x="571" y="920"/>
                      <a:pt x="578" y="767"/>
                    </a:cubicBezTo>
                    <a:lnTo>
                      <a:pt x="601" y="299"/>
                    </a:lnTo>
                    <a:cubicBezTo>
                      <a:pt x="609" y="142"/>
                      <a:pt x="488" y="9"/>
                      <a:pt x="331" y="0"/>
                    </a:cubicBezTo>
                    <a:cubicBezTo>
                      <a:pt x="326" y="0"/>
                      <a:pt x="322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" name="Google Shape;1064;p59"/>
              <p:cNvSpPr/>
              <p:nvPr/>
            </p:nvSpPr>
            <p:spPr>
              <a:xfrm>
                <a:off x="1258567" y="3486649"/>
                <a:ext cx="14825" cy="25285"/>
              </a:xfrm>
              <a:custGeom>
                <a:rect b="b" l="l" r="r" t="t"/>
                <a:pathLst>
                  <a:path extrusionOk="0" h="1037" w="608">
                    <a:moveTo>
                      <a:pt x="295" y="0"/>
                    </a:moveTo>
                    <a:cubicBezTo>
                      <a:pt x="289" y="0"/>
                      <a:pt x="283" y="0"/>
                      <a:pt x="277" y="1"/>
                    </a:cubicBezTo>
                    <a:cubicBezTo>
                      <a:pt x="120" y="10"/>
                      <a:pt x="1" y="146"/>
                      <a:pt x="10" y="303"/>
                    </a:cubicBezTo>
                    <a:cubicBezTo>
                      <a:pt x="20" y="454"/>
                      <a:pt x="27" y="608"/>
                      <a:pt x="33" y="762"/>
                    </a:cubicBezTo>
                    <a:cubicBezTo>
                      <a:pt x="39" y="915"/>
                      <a:pt x="165" y="1037"/>
                      <a:pt x="317" y="1037"/>
                    </a:cubicBezTo>
                    <a:lnTo>
                      <a:pt x="328" y="1037"/>
                    </a:lnTo>
                    <a:cubicBezTo>
                      <a:pt x="485" y="1031"/>
                      <a:pt x="608" y="900"/>
                      <a:pt x="602" y="741"/>
                    </a:cubicBezTo>
                    <a:cubicBezTo>
                      <a:pt x="597" y="583"/>
                      <a:pt x="589" y="423"/>
                      <a:pt x="579" y="266"/>
                    </a:cubicBezTo>
                    <a:cubicBezTo>
                      <a:pt x="570" y="116"/>
                      <a:pt x="445" y="0"/>
                      <a:pt x="2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" name="Google Shape;1065;p59"/>
              <p:cNvSpPr/>
              <p:nvPr/>
            </p:nvSpPr>
            <p:spPr>
              <a:xfrm>
                <a:off x="1253836" y="3446978"/>
                <a:ext cx="16580" cy="25212"/>
              </a:xfrm>
              <a:custGeom>
                <a:rect b="b" l="l" r="r" t="t"/>
                <a:pathLst>
                  <a:path extrusionOk="0" h="1034" w="680">
                    <a:moveTo>
                      <a:pt x="305" y="1"/>
                    </a:moveTo>
                    <a:cubicBezTo>
                      <a:pt x="292" y="1"/>
                      <a:pt x="278" y="2"/>
                      <a:pt x="264" y="4"/>
                    </a:cubicBezTo>
                    <a:cubicBezTo>
                      <a:pt x="109" y="28"/>
                      <a:pt x="1" y="172"/>
                      <a:pt x="24" y="328"/>
                    </a:cubicBezTo>
                    <a:lnTo>
                      <a:pt x="92" y="790"/>
                    </a:lnTo>
                    <a:cubicBezTo>
                      <a:pt x="114" y="931"/>
                      <a:pt x="235" y="1034"/>
                      <a:pt x="374" y="1034"/>
                    </a:cubicBezTo>
                    <a:cubicBezTo>
                      <a:pt x="387" y="1034"/>
                      <a:pt x="402" y="1033"/>
                      <a:pt x="416" y="1030"/>
                    </a:cubicBezTo>
                    <a:cubicBezTo>
                      <a:pt x="572" y="1008"/>
                      <a:pt x="679" y="862"/>
                      <a:pt x="657" y="706"/>
                    </a:cubicBezTo>
                    <a:lnTo>
                      <a:pt x="587" y="244"/>
                    </a:lnTo>
                    <a:cubicBezTo>
                      <a:pt x="567" y="102"/>
                      <a:pt x="445" y="1"/>
                      <a:pt x="3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p59"/>
              <p:cNvSpPr/>
              <p:nvPr/>
            </p:nvSpPr>
            <p:spPr>
              <a:xfrm>
                <a:off x="1245278" y="3407991"/>
                <a:ext cx="18141" cy="24968"/>
              </a:xfrm>
              <a:custGeom>
                <a:rect b="b" l="l" r="r" t="t"/>
                <a:pathLst>
                  <a:path extrusionOk="0" h="1024" w="744">
                    <a:moveTo>
                      <a:pt x="315" y="0"/>
                    </a:moveTo>
                    <a:cubicBezTo>
                      <a:pt x="292" y="0"/>
                      <a:pt x="269" y="3"/>
                      <a:pt x="246" y="9"/>
                    </a:cubicBezTo>
                    <a:cubicBezTo>
                      <a:pt x="93" y="47"/>
                      <a:pt x="0" y="202"/>
                      <a:pt x="38" y="354"/>
                    </a:cubicBezTo>
                    <a:lnTo>
                      <a:pt x="153" y="808"/>
                    </a:lnTo>
                    <a:cubicBezTo>
                      <a:pt x="185" y="937"/>
                      <a:pt x="302" y="1023"/>
                      <a:pt x="429" y="1023"/>
                    </a:cubicBezTo>
                    <a:cubicBezTo>
                      <a:pt x="452" y="1023"/>
                      <a:pt x="475" y="1021"/>
                      <a:pt x="498" y="1015"/>
                    </a:cubicBezTo>
                    <a:cubicBezTo>
                      <a:pt x="650" y="977"/>
                      <a:pt x="743" y="822"/>
                      <a:pt x="705" y="669"/>
                    </a:cubicBezTo>
                    <a:lnTo>
                      <a:pt x="592" y="216"/>
                    </a:lnTo>
                    <a:cubicBezTo>
                      <a:pt x="559" y="86"/>
                      <a:pt x="443" y="0"/>
                      <a:pt x="3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59"/>
              <p:cNvSpPr/>
              <p:nvPr/>
            </p:nvSpPr>
            <p:spPr>
              <a:xfrm>
                <a:off x="1232965" y="3369978"/>
                <a:ext cx="19530" cy="24651"/>
              </a:xfrm>
              <a:custGeom>
                <a:rect b="b" l="l" r="r" t="t"/>
                <a:pathLst>
                  <a:path extrusionOk="0" h="1011" w="801">
                    <a:moveTo>
                      <a:pt x="324" y="0"/>
                    </a:moveTo>
                    <a:cubicBezTo>
                      <a:pt x="290" y="0"/>
                      <a:pt x="256" y="6"/>
                      <a:pt x="223" y="19"/>
                    </a:cubicBezTo>
                    <a:cubicBezTo>
                      <a:pt x="75" y="73"/>
                      <a:pt x="0" y="238"/>
                      <a:pt x="55" y="385"/>
                    </a:cubicBezTo>
                    <a:cubicBezTo>
                      <a:pt x="110" y="528"/>
                      <a:pt x="162" y="675"/>
                      <a:pt x="211" y="818"/>
                    </a:cubicBezTo>
                    <a:cubicBezTo>
                      <a:pt x="252" y="937"/>
                      <a:pt x="362" y="1010"/>
                      <a:pt x="480" y="1010"/>
                    </a:cubicBezTo>
                    <a:cubicBezTo>
                      <a:pt x="511" y="1010"/>
                      <a:pt x="542" y="1006"/>
                      <a:pt x="573" y="995"/>
                    </a:cubicBezTo>
                    <a:cubicBezTo>
                      <a:pt x="722" y="944"/>
                      <a:pt x="801" y="782"/>
                      <a:pt x="751" y="633"/>
                    </a:cubicBezTo>
                    <a:cubicBezTo>
                      <a:pt x="699" y="484"/>
                      <a:pt x="645" y="334"/>
                      <a:pt x="590" y="185"/>
                    </a:cubicBezTo>
                    <a:cubicBezTo>
                      <a:pt x="546" y="71"/>
                      <a:pt x="439" y="0"/>
                      <a:pt x="3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" name="Google Shape;1068;p59"/>
              <p:cNvSpPr/>
              <p:nvPr/>
            </p:nvSpPr>
            <p:spPr>
              <a:xfrm>
                <a:off x="1481081" y="3643818"/>
                <a:ext cx="19555" cy="24675"/>
              </a:xfrm>
              <a:custGeom>
                <a:rect b="b" l="l" r="r" t="t"/>
                <a:pathLst>
                  <a:path extrusionOk="0" h="1012" w="802">
                    <a:moveTo>
                      <a:pt x="322" y="1"/>
                    </a:moveTo>
                    <a:cubicBezTo>
                      <a:pt x="290" y="1"/>
                      <a:pt x="257" y="6"/>
                      <a:pt x="226" y="17"/>
                    </a:cubicBezTo>
                    <a:cubicBezTo>
                      <a:pt x="78" y="71"/>
                      <a:pt x="0" y="234"/>
                      <a:pt x="54" y="382"/>
                    </a:cubicBezTo>
                    <a:lnTo>
                      <a:pt x="211" y="822"/>
                    </a:lnTo>
                    <a:cubicBezTo>
                      <a:pt x="254" y="939"/>
                      <a:pt x="362" y="1011"/>
                      <a:pt x="480" y="1011"/>
                    </a:cubicBezTo>
                    <a:cubicBezTo>
                      <a:pt x="512" y="1011"/>
                      <a:pt x="545" y="1006"/>
                      <a:pt x="576" y="995"/>
                    </a:cubicBezTo>
                    <a:cubicBezTo>
                      <a:pt x="724" y="941"/>
                      <a:pt x="802" y="778"/>
                      <a:pt x="748" y="631"/>
                    </a:cubicBezTo>
                    <a:lnTo>
                      <a:pt x="590" y="190"/>
                    </a:lnTo>
                    <a:cubicBezTo>
                      <a:pt x="549" y="73"/>
                      <a:pt x="439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9" name="Google Shape;1069;p59"/>
              <p:cNvSpPr/>
              <p:nvPr/>
            </p:nvSpPr>
            <p:spPr>
              <a:xfrm>
                <a:off x="1470207" y="3605489"/>
                <a:ext cx="18116" cy="24992"/>
              </a:xfrm>
              <a:custGeom>
                <a:rect b="b" l="l" r="r" t="t"/>
                <a:pathLst>
                  <a:path extrusionOk="0" h="1025" w="743">
                    <a:moveTo>
                      <a:pt x="315" y="1"/>
                    </a:moveTo>
                    <a:cubicBezTo>
                      <a:pt x="292" y="1"/>
                      <a:pt x="269" y="4"/>
                      <a:pt x="245" y="9"/>
                    </a:cubicBezTo>
                    <a:cubicBezTo>
                      <a:pt x="93" y="48"/>
                      <a:pt x="0" y="202"/>
                      <a:pt x="38" y="355"/>
                    </a:cubicBezTo>
                    <a:lnTo>
                      <a:pt x="152" y="808"/>
                    </a:lnTo>
                    <a:cubicBezTo>
                      <a:pt x="185" y="938"/>
                      <a:pt x="301" y="1025"/>
                      <a:pt x="429" y="1025"/>
                    </a:cubicBezTo>
                    <a:cubicBezTo>
                      <a:pt x="451" y="1025"/>
                      <a:pt x="475" y="1021"/>
                      <a:pt x="498" y="1015"/>
                    </a:cubicBezTo>
                    <a:cubicBezTo>
                      <a:pt x="650" y="977"/>
                      <a:pt x="743" y="823"/>
                      <a:pt x="705" y="670"/>
                    </a:cubicBezTo>
                    <a:lnTo>
                      <a:pt x="592" y="217"/>
                    </a:lnTo>
                    <a:cubicBezTo>
                      <a:pt x="559" y="87"/>
                      <a:pt x="443" y="1"/>
                      <a:pt x="3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" name="Google Shape;1070;p59"/>
              <p:cNvSpPr/>
              <p:nvPr/>
            </p:nvSpPr>
            <p:spPr>
              <a:xfrm>
                <a:off x="1463233" y="3566258"/>
                <a:ext cx="16531" cy="25212"/>
              </a:xfrm>
              <a:custGeom>
                <a:rect b="b" l="l" r="r" t="t"/>
                <a:pathLst>
                  <a:path extrusionOk="0" h="1034" w="678">
                    <a:moveTo>
                      <a:pt x="305" y="1"/>
                    </a:moveTo>
                    <a:cubicBezTo>
                      <a:pt x="291" y="1"/>
                      <a:pt x="277" y="2"/>
                      <a:pt x="263" y="4"/>
                    </a:cubicBezTo>
                    <a:cubicBezTo>
                      <a:pt x="107" y="27"/>
                      <a:pt x="0" y="172"/>
                      <a:pt x="23" y="328"/>
                    </a:cubicBezTo>
                    <a:lnTo>
                      <a:pt x="91" y="791"/>
                    </a:lnTo>
                    <a:cubicBezTo>
                      <a:pt x="112" y="931"/>
                      <a:pt x="234" y="1034"/>
                      <a:pt x="373" y="1034"/>
                    </a:cubicBezTo>
                    <a:cubicBezTo>
                      <a:pt x="387" y="1034"/>
                      <a:pt x="402" y="1033"/>
                      <a:pt x="415" y="1030"/>
                    </a:cubicBezTo>
                    <a:cubicBezTo>
                      <a:pt x="571" y="1008"/>
                      <a:pt x="678" y="862"/>
                      <a:pt x="655" y="706"/>
                    </a:cubicBezTo>
                    <a:lnTo>
                      <a:pt x="586" y="244"/>
                    </a:lnTo>
                    <a:cubicBezTo>
                      <a:pt x="565" y="103"/>
                      <a:pt x="443" y="1"/>
                      <a:pt x="3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" name="Google Shape;1071;p59"/>
              <p:cNvSpPr/>
              <p:nvPr/>
            </p:nvSpPr>
            <p:spPr>
              <a:xfrm>
                <a:off x="1460185" y="3526514"/>
                <a:ext cx="14825" cy="25309"/>
              </a:xfrm>
              <a:custGeom>
                <a:rect b="b" l="l" r="r" t="t"/>
                <a:pathLst>
                  <a:path extrusionOk="0" h="1038" w="608">
                    <a:moveTo>
                      <a:pt x="292" y="0"/>
                    </a:moveTo>
                    <a:cubicBezTo>
                      <a:pt x="288" y="0"/>
                      <a:pt x="283" y="0"/>
                      <a:pt x="279" y="0"/>
                    </a:cubicBezTo>
                    <a:cubicBezTo>
                      <a:pt x="122" y="9"/>
                      <a:pt x="0" y="142"/>
                      <a:pt x="7" y="299"/>
                    </a:cubicBezTo>
                    <a:lnTo>
                      <a:pt x="31" y="767"/>
                    </a:lnTo>
                    <a:cubicBezTo>
                      <a:pt x="38" y="920"/>
                      <a:pt x="165" y="1037"/>
                      <a:pt x="315" y="1037"/>
                    </a:cubicBezTo>
                    <a:lnTo>
                      <a:pt x="329" y="1037"/>
                    </a:lnTo>
                    <a:cubicBezTo>
                      <a:pt x="486" y="1029"/>
                      <a:pt x="607" y="896"/>
                      <a:pt x="599" y="739"/>
                    </a:cubicBezTo>
                    <a:lnTo>
                      <a:pt x="577" y="272"/>
                    </a:lnTo>
                    <a:cubicBezTo>
                      <a:pt x="570" y="119"/>
                      <a:pt x="445" y="0"/>
                      <a:pt x="2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1072;p59"/>
              <p:cNvSpPr/>
              <p:nvPr/>
            </p:nvSpPr>
            <p:spPr>
              <a:xfrm>
                <a:off x="1460210" y="3486649"/>
                <a:ext cx="14825" cy="25285"/>
              </a:xfrm>
              <a:custGeom>
                <a:rect b="b" l="l" r="r" t="t"/>
                <a:pathLst>
                  <a:path extrusionOk="0" h="1037" w="608">
                    <a:moveTo>
                      <a:pt x="314" y="0"/>
                    </a:moveTo>
                    <a:cubicBezTo>
                      <a:pt x="164" y="0"/>
                      <a:pt x="39" y="116"/>
                      <a:pt x="30" y="266"/>
                    </a:cubicBezTo>
                    <a:cubicBezTo>
                      <a:pt x="19" y="423"/>
                      <a:pt x="12" y="583"/>
                      <a:pt x="6" y="741"/>
                    </a:cubicBezTo>
                    <a:cubicBezTo>
                      <a:pt x="0" y="900"/>
                      <a:pt x="124" y="1031"/>
                      <a:pt x="281" y="1037"/>
                    </a:cubicBezTo>
                    <a:lnTo>
                      <a:pt x="291" y="1037"/>
                    </a:lnTo>
                    <a:cubicBezTo>
                      <a:pt x="445" y="1037"/>
                      <a:pt x="571" y="915"/>
                      <a:pt x="576" y="762"/>
                    </a:cubicBezTo>
                    <a:cubicBezTo>
                      <a:pt x="581" y="608"/>
                      <a:pt x="589" y="454"/>
                      <a:pt x="598" y="303"/>
                    </a:cubicBezTo>
                    <a:cubicBezTo>
                      <a:pt x="608" y="146"/>
                      <a:pt x="489" y="10"/>
                      <a:pt x="331" y="1"/>
                    </a:cubicBezTo>
                    <a:cubicBezTo>
                      <a:pt x="326" y="0"/>
                      <a:pt x="320" y="0"/>
                      <a:pt x="3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3" name="Google Shape;1073;p59"/>
              <p:cNvSpPr/>
              <p:nvPr/>
            </p:nvSpPr>
            <p:spPr>
              <a:xfrm>
                <a:off x="1463209" y="3446978"/>
                <a:ext cx="16556" cy="25212"/>
              </a:xfrm>
              <a:custGeom>
                <a:rect b="b" l="l" r="r" t="t"/>
                <a:pathLst>
                  <a:path extrusionOk="0" h="1034" w="679">
                    <a:moveTo>
                      <a:pt x="374" y="1"/>
                    </a:moveTo>
                    <a:cubicBezTo>
                      <a:pt x="236" y="1"/>
                      <a:pt x="113" y="102"/>
                      <a:pt x="92" y="244"/>
                    </a:cubicBezTo>
                    <a:lnTo>
                      <a:pt x="24" y="706"/>
                    </a:lnTo>
                    <a:cubicBezTo>
                      <a:pt x="0" y="862"/>
                      <a:pt x="108" y="1008"/>
                      <a:pt x="263" y="1030"/>
                    </a:cubicBezTo>
                    <a:cubicBezTo>
                      <a:pt x="277" y="1033"/>
                      <a:pt x="292" y="1034"/>
                      <a:pt x="306" y="1034"/>
                    </a:cubicBezTo>
                    <a:cubicBezTo>
                      <a:pt x="444" y="1034"/>
                      <a:pt x="566" y="931"/>
                      <a:pt x="587" y="790"/>
                    </a:cubicBezTo>
                    <a:lnTo>
                      <a:pt x="656" y="328"/>
                    </a:lnTo>
                    <a:cubicBezTo>
                      <a:pt x="679" y="172"/>
                      <a:pt x="572" y="28"/>
                      <a:pt x="416" y="4"/>
                    </a:cubicBezTo>
                    <a:cubicBezTo>
                      <a:pt x="402" y="2"/>
                      <a:pt x="388" y="1"/>
                      <a:pt x="3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p59"/>
              <p:cNvSpPr/>
              <p:nvPr/>
            </p:nvSpPr>
            <p:spPr>
              <a:xfrm>
                <a:off x="1470207" y="3407991"/>
                <a:ext cx="18116" cy="24968"/>
              </a:xfrm>
              <a:custGeom>
                <a:rect b="b" l="l" r="r" t="t"/>
                <a:pathLst>
                  <a:path extrusionOk="0" h="1024" w="743">
                    <a:moveTo>
                      <a:pt x="429" y="0"/>
                    </a:moveTo>
                    <a:cubicBezTo>
                      <a:pt x="301" y="0"/>
                      <a:pt x="185" y="87"/>
                      <a:pt x="152" y="216"/>
                    </a:cubicBezTo>
                    <a:lnTo>
                      <a:pt x="38" y="669"/>
                    </a:lnTo>
                    <a:cubicBezTo>
                      <a:pt x="0" y="822"/>
                      <a:pt x="93" y="977"/>
                      <a:pt x="245" y="1015"/>
                    </a:cubicBezTo>
                    <a:cubicBezTo>
                      <a:pt x="269" y="1021"/>
                      <a:pt x="292" y="1023"/>
                      <a:pt x="316" y="1023"/>
                    </a:cubicBezTo>
                    <a:cubicBezTo>
                      <a:pt x="443" y="1023"/>
                      <a:pt x="558" y="937"/>
                      <a:pt x="592" y="808"/>
                    </a:cubicBezTo>
                    <a:lnTo>
                      <a:pt x="705" y="354"/>
                    </a:lnTo>
                    <a:cubicBezTo>
                      <a:pt x="743" y="202"/>
                      <a:pt x="650" y="47"/>
                      <a:pt x="498" y="9"/>
                    </a:cubicBezTo>
                    <a:cubicBezTo>
                      <a:pt x="475" y="3"/>
                      <a:pt x="451" y="0"/>
                      <a:pt x="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" name="Google Shape;1075;p59"/>
              <p:cNvSpPr/>
              <p:nvPr/>
            </p:nvSpPr>
            <p:spPr>
              <a:xfrm>
                <a:off x="1481106" y="3369978"/>
                <a:ext cx="19530" cy="24651"/>
              </a:xfrm>
              <a:custGeom>
                <a:rect b="b" l="l" r="r" t="t"/>
                <a:pathLst>
                  <a:path extrusionOk="0" h="1011" w="801">
                    <a:moveTo>
                      <a:pt x="479" y="0"/>
                    </a:moveTo>
                    <a:cubicBezTo>
                      <a:pt x="363" y="0"/>
                      <a:pt x="255" y="71"/>
                      <a:pt x="213" y="185"/>
                    </a:cubicBezTo>
                    <a:cubicBezTo>
                      <a:pt x="157" y="333"/>
                      <a:pt x="103" y="484"/>
                      <a:pt x="52" y="633"/>
                    </a:cubicBezTo>
                    <a:cubicBezTo>
                      <a:pt x="1" y="782"/>
                      <a:pt x="79" y="944"/>
                      <a:pt x="229" y="995"/>
                    </a:cubicBezTo>
                    <a:cubicBezTo>
                      <a:pt x="259" y="1006"/>
                      <a:pt x="290" y="1010"/>
                      <a:pt x="321" y="1010"/>
                    </a:cubicBezTo>
                    <a:cubicBezTo>
                      <a:pt x="440" y="1010"/>
                      <a:pt x="550" y="935"/>
                      <a:pt x="591" y="818"/>
                    </a:cubicBezTo>
                    <a:cubicBezTo>
                      <a:pt x="640" y="675"/>
                      <a:pt x="692" y="528"/>
                      <a:pt x="746" y="385"/>
                    </a:cubicBezTo>
                    <a:cubicBezTo>
                      <a:pt x="801" y="238"/>
                      <a:pt x="726" y="73"/>
                      <a:pt x="579" y="19"/>
                    </a:cubicBezTo>
                    <a:cubicBezTo>
                      <a:pt x="546" y="6"/>
                      <a:pt x="512" y="0"/>
                      <a:pt x="4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" name="Google Shape;1076;p59"/>
              <p:cNvSpPr/>
              <p:nvPr/>
            </p:nvSpPr>
            <p:spPr>
              <a:xfrm>
                <a:off x="1181591" y="3301561"/>
                <a:ext cx="370468" cy="435325"/>
              </a:xfrm>
              <a:custGeom>
                <a:rect b="b" l="l" r="r" t="t"/>
                <a:pathLst>
                  <a:path extrusionOk="0" h="17854" w="15194">
                    <a:moveTo>
                      <a:pt x="13023" y="571"/>
                    </a:moveTo>
                    <a:lnTo>
                      <a:pt x="13023" y="1520"/>
                    </a:lnTo>
                    <a:lnTo>
                      <a:pt x="3024" y="1520"/>
                    </a:lnTo>
                    <a:cubicBezTo>
                      <a:pt x="2867" y="1520"/>
                      <a:pt x="2740" y="1648"/>
                      <a:pt x="2740" y="1806"/>
                    </a:cubicBezTo>
                    <a:cubicBezTo>
                      <a:pt x="2740" y="1963"/>
                      <a:pt x="2867" y="2090"/>
                      <a:pt x="3024" y="2090"/>
                    </a:cubicBezTo>
                    <a:lnTo>
                      <a:pt x="13126" y="2090"/>
                    </a:lnTo>
                    <a:cubicBezTo>
                      <a:pt x="15105" y="6377"/>
                      <a:pt x="15136" y="11253"/>
                      <a:pt x="13220" y="15558"/>
                    </a:cubicBezTo>
                    <a:cubicBezTo>
                      <a:pt x="13218" y="15558"/>
                      <a:pt x="13215" y="15558"/>
                      <a:pt x="13212" y="15558"/>
                    </a:cubicBezTo>
                    <a:cubicBezTo>
                      <a:pt x="13171" y="15558"/>
                      <a:pt x="13131" y="15566"/>
                      <a:pt x="13091" y="15584"/>
                    </a:cubicBezTo>
                    <a:cubicBezTo>
                      <a:pt x="12949" y="15651"/>
                      <a:pt x="12887" y="15821"/>
                      <a:pt x="12954" y="15964"/>
                    </a:cubicBezTo>
                    <a:lnTo>
                      <a:pt x="13023" y="16113"/>
                    </a:lnTo>
                    <a:lnTo>
                      <a:pt x="13023" y="17284"/>
                    </a:lnTo>
                    <a:lnTo>
                      <a:pt x="2169" y="17284"/>
                    </a:lnTo>
                    <a:lnTo>
                      <a:pt x="2169" y="16334"/>
                    </a:lnTo>
                    <a:lnTo>
                      <a:pt x="12168" y="16334"/>
                    </a:lnTo>
                    <a:cubicBezTo>
                      <a:pt x="12326" y="16334"/>
                      <a:pt x="12454" y="16207"/>
                      <a:pt x="12454" y="16050"/>
                    </a:cubicBezTo>
                    <a:cubicBezTo>
                      <a:pt x="12454" y="15893"/>
                      <a:pt x="12326" y="15765"/>
                      <a:pt x="12168" y="15765"/>
                    </a:cubicBezTo>
                    <a:lnTo>
                      <a:pt x="2066" y="15765"/>
                    </a:lnTo>
                    <a:cubicBezTo>
                      <a:pt x="88" y="11478"/>
                      <a:pt x="57" y="6601"/>
                      <a:pt x="1973" y="2296"/>
                    </a:cubicBezTo>
                    <a:cubicBezTo>
                      <a:pt x="1975" y="2296"/>
                      <a:pt x="1979" y="2297"/>
                      <a:pt x="1981" y="2297"/>
                    </a:cubicBezTo>
                    <a:cubicBezTo>
                      <a:pt x="2022" y="2297"/>
                      <a:pt x="2062" y="2288"/>
                      <a:pt x="2102" y="2270"/>
                    </a:cubicBezTo>
                    <a:cubicBezTo>
                      <a:pt x="2244" y="2203"/>
                      <a:pt x="2306" y="2034"/>
                      <a:pt x="2240" y="1891"/>
                    </a:cubicBezTo>
                    <a:lnTo>
                      <a:pt x="2169" y="1742"/>
                    </a:lnTo>
                    <a:lnTo>
                      <a:pt x="2169" y="571"/>
                    </a:lnTo>
                    <a:close/>
                    <a:moveTo>
                      <a:pt x="1885" y="1"/>
                    </a:moveTo>
                    <a:cubicBezTo>
                      <a:pt x="1728" y="1"/>
                      <a:pt x="1600" y="128"/>
                      <a:pt x="1600" y="285"/>
                    </a:cubicBezTo>
                    <a:lnTo>
                      <a:pt x="1600" y="1741"/>
                    </a:lnTo>
                    <a:cubicBezTo>
                      <a:pt x="553" y="3970"/>
                      <a:pt x="0" y="6454"/>
                      <a:pt x="0" y="8928"/>
                    </a:cubicBezTo>
                    <a:cubicBezTo>
                      <a:pt x="0" y="11402"/>
                      <a:pt x="553" y="13885"/>
                      <a:pt x="1600" y="16113"/>
                    </a:cubicBezTo>
                    <a:lnTo>
                      <a:pt x="1600" y="17569"/>
                    </a:lnTo>
                    <a:cubicBezTo>
                      <a:pt x="1600" y="17726"/>
                      <a:pt x="1728" y="17854"/>
                      <a:pt x="1885" y="17854"/>
                    </a:cubicBezTo>
                    <a:lnTo>
                      <a:pt x="13307" y="17854"/>
                    </a:lnTo>
                    <a:cubicBezTo>
                      <a:pt x="13466" y="17854"/>
                      <a:pt x="13593" y="17726"/>
                      <a:pt x="13593" y="17569"/>
                    </a:cubicBezTo>
                    <a:lnTo>
                      <a:pt x="13593" y="16113"/>
                    </a:lnTo>
                    <a:cubicBezTo>
                      <a:pt x="14640" y="13885"/>
                      <a:pt x="15193" y="11402"/>
                      <a:pt x="15193" y="8928"/>
                    </a:cubicBezTo>
                    <a:cubicBezTo>
                      <a:pt x="15193" y="6454"/>
                      <a:pt x="14640" y="3970"/>
                      <a:pt x="13593" y="1741"/>
                    </a:cubicBezTo>
                    <a:lnTo>
                      <a:pt x="13593" y="285"/>
                    </a:lnTo>
                    <a:cubicBezTo>
                      <a:pt x="13593" y="128"/>
                      <a:pt x="13466" y="1"/>
                      <a:pt x="133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" name="Google Shape;1077;p59"/>
              <p:cNvSpPr/>
              <p:nvPr/>
            </p:nvSpPr>
            <p:spPr>
              <a:xfrm>
                <a:off x="1301163" y="3455098"/>
                <a:ext cx="129812" cy="128276"/>
              </a:xfrm>
              <a:custGeom>
                <a:rect b="b" l="l" r="r" t="t"/>
                <a:pathLst>
                  <a:path extrusionOk="0" h="5261" w="5324">
                    <a:moveTo>
                      <a:pt x="1894" y="570"/>
                    </a:moveTo>
                    <a:cubicBezTo>
                      <a:pt x="2069" y="570"/>
                      <a:pt x="2241" y="583"/>
                      <a:pt x="2408" y="608"/>
                    </a:cubicBezTo>
                    <a:lnTo>
                      <a:pt x="2408" y="1942"/>
                    </a:lnTo>
                    <a:lnTo>
                      <a:pt x="1113" y="648"/>
                    </a:lnTo>
                    <a:cubicBezTo>
                      <a:pt x="1380" y="596"/>
                      <a:pt x="1641" y="570"/>
                      <a:pt x="1894" y="570"/>
                    </a:cubicBezTo>
                    <a:close/>
                    <a:moveTo>
                      <a:pt x="711" y="1052"/>
                    </a:moveTo>
                    <a:lnTo>
                      <a:pt x="2004" y="2345"/>
                    </a:lnTo>
                    <a:lnTo>
                      <a:pt x="669" y="2345"/>
                    </a:lnTo>
                    <a:cubicBezTo>
                      <a:pt x="609" y="1940"/>
                      <a:pt x="622" y="1502"/>
                      <a:pt x="711" y="1052"/>
                    </a:cubicBezTo>
                    <a:close/>
                    <a:moveTo>
                      <a:pt x="2574" y="2915"/>
                    </a:moveTo>
                    <a:lnTo>
                      <a:pt x="4271" y="4612"/>
                    </a:lnTo>
                    <a:cubicBezTo>
                      <a:pt x="4004" y="4664"/>
                      <a:pt x="3743" y="4690"/>
                      <a:pt x="3489" y="4690"/>
                    </a:cubicBezTo>
                    <a:cubicBezTo>
                      <a:pt x="2672" y="4690"/>
                      <a:pt x="1943" y="4420"/>
                      <a:pt x="1423" y="3900"/>
                    </a:cubicBezTo>
                    <a:cubicBezTo>
                      <a:pt x="1148" y="3624"/>
                      <a:pt x="942" y="3290"/>
                      <a:pt x="810" y="2915"/>
                    </a:cubicBezTo>
                    <a:close/>
                    <a:moveTo>
                      <a:pt x="1895" y="1"/>
                    </a:moveTo>
                    <a:cubicBezTo>
                      <a:pt x="1438" y="1"/>
                      <a:pt x="961" y="73"/>
                      <a:pt x="479" y="222"/>
                    </a:cubicBezTo>
                    <a:cubicBezTo>
                      <a:pt x="478" y="223"/>
                      <a:pt x="476" y="223"/>
                      <a:pt x="475" y="223"/>
                    </a:cubicBezTo>
                    <a:cubicBezTo>
                      <a:pt x="473" y="224"/>
                      <a:pt x="472" y="224"/>
                      <a:pt x="470" y="226"/>
                    </a:cubicBezTo>
                    <a:cubicBezTo>
                      <a:pt x="462" y="228"/>
                      <a:pt x="453" y="232"/>
                      <a:pt x="444" y="235"/>
                    </a:cubicBezTo>
                    <a:cubicBezTo>
                      <a:pt x="442" y="236"/>
                      <a:pt x="440" y="238"/>
                      <a:pt x="436" y="239"/>
                    </a:cubicBezTo>
                    <a:cubicBezTo>
                      <a:pt x="429" y="242"/>
                      <a:pt x="422" y="246"/>
                      <a:pt x="415" y="249"/>
                    </a:cubicBezTo>
                    <a:cubicBezTo>
                      <a:pt x="412" y="252"/>
                      <a:pt x="410" y="253"/>
                      <a:pt x="407" y="254"/>
                    </a:cubicBezTo>
                    <a:cubicBezTo>
                      <a:pt x="400" y="259"/>
                      <a:pt x="393" y="264"/>
                      <a:pt x="387" y="269"/>
                    </a:cubicBezTo>
                    <a:cubicBezTo>
                      <a:pt x="385" y="270"/>
                      <a:pt x="382" y="271"/>
                      <a:pt x="381" y="273"/>
                    </a:cubicBezTo>
                    <a:cubicBezTo>
                      <a:pt x="373" y="279"/>
                      <a:pt x="364" y="286"/>
                      <a:pt x="356" y="295"/>
                    </a:cubicBezTo>
                    <a:cubicBezTo>
                      <a:pt x="349" y="302"/>
                      <a:pt x="342" y="310"/>
                      <a:pt x="335" y="319"/>
                    </a:cubicBezTo>
                    <a:cubicBezTo>
                      <a:pt x="334" y="321"/>
                      <a:pt x="332" y="323"/>
                      <a:pt x="330" y="324"/>
                    </a:cubicBezTo>
                    <a:cubicBezTo>
                      <a:pt x="325" y="332"/>
                      <a:pt x="320" y="339"/>
                      <a:pt x="317" y="345"/>
                    </a:cubicBezTo>
                    <a:cubicBezTo>
                      <a:pt x="314" y="348"/>
                      <a:pt x="313" y="351"/>
                      <a:pt x="312" y="353"/>
                    </a:cubicBezTo>
                    <a:cubicBezTo>
                      <a:pt x="307" y="360"/>
                      <a:pt x="304" y="367"/>
                      <a:pt x="300" y="374"/>
                    </a:cubicBezTo>
                    <a:cubicBezTo>
                      <a:pt x="299" y="377"/>
                      <a:pt x="298" y="379"/>
                      <a:pt x="297" y="383"/>
                    </a:cubicBezTo>
                    <a:cubicBezTo>
                      <a:pt x="293" y="391"/>
                      <a:pt x="291" y="399"/>
                      <a:pt x="287" y="408"/>
                    </a:cubicBezTo>
                    <a:cubicBezTo>
                      <a:pt x="287" y="409"/>
                      <a:pt x="286" y="410"/>
                      <a:pt x="286" y="411"/>
                    </a:cubicBezTo>
                    <a:cubicBezTo>
                      <a:pt x="286" y="413"/>
                      <a:pt x="286" y="414"/>
                      <a:pt x="285" y="414"/>
                    </a:cubicBezTo>
                    <a:cubicBezTo>
                      <a:pt x="285" y="415"/>
                      <a:pt x="285" y="415"/>
                      <a:pt x="285" y="416"/>
                    </a:cubicBezTo>
                    <a:cubicBezTo>
                      <a:pt x="41" y="1206"/>
                      <a:pt x="0" y="1979"/>
                      <a:pt x="150" y="2671"/>
                    </a:cubicBezTo>
                    <a:cubicBezTo>
                      <a:pt x="151" y="2687"/>
                      <a:pt x="155" y="2701"/>
                      <a:pt x="160" y="2715"/>
                    </a:cubicBezTo>
                    <a:cubicBezTo>
                      <a:pt x="299" y="3327"/>
                      <a:pt x="590" y="3871"/>
                      <a:pt x="1021" y="4302"/>
                    </a:cubicBezTo>
                    <a:cubicBezTo>
                      <a:pt x="1649" y="4932"/>
                      <a:pt x="2522" y="5261"/>
                      <a:pt x="3489" y="5261"/>
                    </a:cubicBezTo>
                    <a:cubicBezTo>
                      <a:pt x="3946" y="5261"/>
                      <a:pt x="4423" y="5187"/>
                      <a:pt x="4907" y="5038"/>
                    </a:cubicBezTo>
                    <a:lnTo>
                      <a:pt x="4909" y="5037"/>
                    </a:lnTo>
                    <a:lnTo>
                      <a:pt x="4911" y="5037"/>
                    </a:lnTo>
                    <a:cubicBezTo>
                      <a:pt x="4913" y="5037"/>
                      <a:pt x="4914" y="5036"/>
                      <a:pt x="4915" y="5036"/>
                    </a:cubicBezTo>
                    <a:cubicBezTo>
                      <a:pt x="4923" y="5032"/>
                      <a:pt x="4932" y="5030"/>
                      <a:pt x="4940" y="5026"/>
                    </a:cubicBezTo>
                    <a:cubicBezTo>
                      <a:pt x="4944" y="5025"/>
                      <a:pt x="4946" y="5024"/>
                      <a:pt x="4948" y="5023"/>
                    </a:cubicBezTo>
                    <a:cubicBezTo>
                      <a:pt x="4955" y="5019"/>
                      <a:pt x="4963" y="5015"/>
                      <a:pt x="4970" y="5011"/>
                    </a:cubicBezTo>
                    <a:cubicBezTo>
                      <a:pt x="4972" y="5009"/>
                      <a:pt x="4974" y="5008"/>
                      <a:pt x="4977" y="5006"/>
                    </a:cubicBezTo>
                    <a:cubicBezTo>
                      <a:pt x="4984" y="5002"/>
                      <a:pt x="4991" y="4998"/>
                      <a:pt x="4997" y="4993"/>
                    </a:cubicBezTo>
                    <a:cubicBezTo>
                      <a:pt x="4999" y="4990"/>
                      <a:pt x="5002" y="4989"/>
                      <a:pt x="5004" y="4988"/>
                    </a:cubicBezTo>
                    <a:cubicBezTo>
                      <a:pt x="5013" y="4981"/>
                      <a:pt x="5021" y="4974"/>
                      <a:pt x="5028" y="4967"/>
                    </a:cubicBezTo>
                    <a:cubicBezTo>
                      <a:pt x="5036" y="4958"/>
                      <a:pt x="5042" y="4950"/>
                      <a:pt x="5049" y="4942"/>
                    </a:cubicBezTo>
                    <a:cubicBezTo>
                      <a:pt x="5052" y="4940"/>
                      <a:pt x="5053" y="4938"/>
                      <a:pt x="5054" y="4936"/>
                    </a:cubicBezTo>
                    <a:cubicBezTo>
                      <a:pt x="5059" y="4928"/>
                      <a:pt x="5064" y="4923"/>
                      <a:pt x="5069" y="4915"/>
                    </a:cubicBezTo>
                    <a:cubicBezTo>
                      <a:pt x="5070" y="4913"/>
                      <a:pt x="5071" y="4911"/>
                      <a:pt x="5073" y="4908"/>
                    </a:cubicBezTo>
                    <a:cubicBezTo>
                      <a:pt x="5077" y="4901"/>
                      <a:pt x="5080" y="4894"/>
                      <a:pt x="5084" y="4887"/>
                    </a:cubicBezTo>
                    <a:cubicBezTo>
                      <a:pt x="5085" y="4883"/>
                      <a:pt x="5086" y="4881"/>
                      <a:pt x="5088" y="4878"/>
                    </a:cubicBezTo>
                    <a:cubicBezTo>
                      <a:pt x="5091" y="4870"/>
                      <a:pt x="5095" y="4861"/>
                      <a:pt x="5097" y="4852"/>
                    </a:cubicBezTo>
                    <a:cubicBezTo>
                      <a:pt x="5098" y="4851"/>
                      <a:pt x="5098" y="4850"/>
                      <a:pt x="5098" y="4849"/>
                    </a:cubicBezTo>
                    <a:cubicBezTo>
                      <a:pt x="5099" y="4846"/>
                      <a:pt x="5099" y="4845"/>
                      <a:pt x="5101" y="4844"/>
                    </a:cubicBezTo>
                    <a:cubicBezTo>
                      <a:pt x="5246" y="4372"/>
                      <a:pt x="5321" y="3902"/>
                      <a:pt x="5322" y="3443"/>
                    </a:cubicBezTo>
                    <a:cubicBezTo>
                      <a:pt x="5323" y="3285"/>
                      <a:pt x="5196" y="3157"/>
                      <a:pt x="5039" y="3157"/>
                    </a:cubicBezTo>
                    <a:cubicBezTo>
                      <a:pt x="4880" y="3157"/>
                      <a:pt x="4753" y="3283"/>
                      <a:pt x="4753" y="3440"/>
                    </a:cubicBezTo>
                    <a:cubicBezTo>
                      <a:pt x="4752" y="3693"/>
                      <a:pt x="4724" y="3950"/>
                      <a:pt x="4673" y="4208"/>
                    </a:cubicBezTo>
                    <a:lnTo>
                      <a:pt x="2978" y="2513"/>
                    </a:lnTo>
                    <a:lnTo>
                      <a:pt x="2978" y="748"/>
                    </a:lnTo>
                    <a:cubicBezTo>
                      <a:pt x="3352" y="880"/>
                      <a:pt x="3686" y="1085"/>
                      <a:pt x="3961" y="1361"/>
                    </a:cubicBezTo>
                    <a:cubicBezTo>
                      <a:pt x="4249" y="1650"/>
                      <a:pt x="4464" y="2000"/>
                      <a:pt x="4596" y="2403"/>
                    </a:cubicBezTo>
                    <a:cubicBezTo>
                      <a:pt x="4636" y="2524"/>
                      <a:pt x="4748" y="2600"/>
                      <a:pt x="4868" y="2600"/>
                    </a:cubicBezTo>
                    <a:cubicBezTo>
                      <a:pt x="4897" y="2600"/>
                      <a:pt x="4927" y="2595"/>
                      <a:pt x="4957" y="2585"/>
                    </a:cubicBezTo>
                    <a:cubicBezTo>
                      <a:pt x="5105" y="2535"/>
                      <a:pt x="5186" y="2375"/>
                      <a:pt x="5138" y="2225"/>
                    </a:cubicBezTo>
                    <a:cubicBezTo>
                      <a:pt x="4977" y="1737"/>
                      <a:pt x="4716" y="1310"/>
                      <a:pt x="4365" y="958"/>
                    </a:cubicBezTo>
                    <a:cubicBezTo>
                      <a:pt x="3934" y="527"/>
                      <a:pt x="3389" y="238"/>
                      <a:pt x="2778" y="97"/>
                    </a:cubicBezTo>
                    <a:cubicBezTo>
                      <a:pt x="2764" y="92"/>
                      <a:pt x="2748" y="90"/>
                      <a:pt x="2733" y="88"/>
                    </a:cubicBezTo>
                    <a:cubicBezTo>
                      <a:pt x="2464" y="30"/>
                      <a:pt x="2184" y="1"/>
                      <a:pt x="1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78" name="Google Shape;1078;p59"/>
          <p:cNvSpPr txBox="1"/>
          <p:nvPr/>
        </p:nvSpPr>
        <p:spPr>
          <a:xfrm>
            <a:off x="509675" y="84800"/>
            <a:ext cx="4612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" sz="26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Spending Analysis</a:t>
            </a:r>
            <a:endParaRPr b="1" i="0" sz="26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grpSp>
        <p:nvGrpSpPr>
          <p:cNvPr id="1079" name="Google Shape;1079;p59"/>
          <p:cNvGrpSpPr/>
          <p:nvPr/>
        </p:nvGrpSpPr>
        <p:grpSpPr>
          <a:xfrm>
            <a:off x="6661334" y="615880"/>
            <a:ext cx="710700" cy="710700"/>
            <a:chOff x="6520959" y="896643"/>
            <a:chExt cx="710700" cy="710700"/>
          </a:xfrm>
        </p:grpSpPr>
        <p:sp>
          <p:nvSpPr>
            <p:cNvPr id="1080" name="Google Shape;1080;p59"/>
            <p:cNvSpPr/>
            <p:nvPr/>
          </p:nvSpPr>
          <p:spPr>
            <a:xfrm rot="-380588">
              <a:off x="6554539" y="930223"/>
              <a:ext cx="643540" cy="64354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81" name="Google Shape;1081;p59"/>
            <p:cNvGrpSpPr/>
            <p:nvPr/>
          </p:nvGrpSpPr>
          <p:grpSpPr>
            <a:xfrm>
              <a:off x="6776991" y="1039613"/>
              <a:ext cx="198752" cy="424616"/>
              <a:chOff x="1275415" y="3973543"/>
              <a:chExt cx="203765" cy="435325"/>
            </a:xfrm>
          </p:grpSpPr>
          <p:sp>
            <p:nvSpPr>
              <p:cNvPr id="1082" name="Google Shape;1082;p59"/>
              <p:cNvSpPr/>
              <p:nvPr/>
            </p:nvSpPr>
            <p:spPr>
              <a:xfrm>
                <a:off x="1363387" y="4328942"/>
                <a:ext cx="13947" cy="13947"/>
              </a:xfrm>
              <a:custGeom>
                <a:rect b="b" l="l" r="r" t="t"/>
                <a:pathLst>
                  <a:path extrusionOk="0" h="572" w="572">
                    <a:moveTo>
                      <a:pt x="287" y="1"/>
                    </a:moveTo>
                    <a:cubicBezTo>
                      <a:pt x="129" y="1"/>
                      <a:pt x="1" y="128"/>
                      <a:pt x="1" y="285"/>
                    </a:cubicBezTo>
                    <a:cubicBezTo>
                      <a:pt x="1" y="444"/>
                      <a:pt x="129" y="571"/>
                      <a:pt x="287" y="571"/>
                    </a:cubicBezTo>
                    <a:cubicBezTo>
                      <a:pt x="444" y="571"/>
                      <a:pt x="571" y="444"/>
                      <a:pt x="571" y="285"/>
                    </a:cubicBezTo>
                    <a:cubicBezTo>
                      <a:pt x="571" y="128"/>
                      <a:pt x="444" y="1"/>
                      <a:pt x="2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59"/>
              <p:cNvSpPr/>
              <p:nvPr/>
            </p:nvSpPr>
            <p:spPr>
              <a:xfrm>
                <a:off x="1335615" y="4301171"/>
                <a:ext cx="13922" cy="13922"/>
              </a:xfrm>
              <a:custGeom>
                <a:rect b="b" l="l" r="r" t="t"/>
                <a:pathLst>
                  <a:path extrusionOk="0" h="571" w="571">
                    <a:moveTo>
                      <a:pt x="286" y="0"/>
                    </a:moveTo>
                    <a:cubicBezTo>
                      <a:pt x="128" y="0"/>
                      <a:pt x="0" y="128"/>
                      <a:pt x="0" y="285"/>
                    </a:cubicBezTo>
                    <a:cubicBezTo>
                      <a:pt x="0" y="442"/>
                      <a:pt x="128" y="571"/>
                      <a:pt x="286" y="571"/>
                    </a:cubicBezTo>
                    <a:cubicBezTo>
                      <a:pt x="443" y="571"/>
                      <a:pt x="571" y="442"/>
                      <a:pt x="571" y="285"/>
                    </a:cubicBezTo>
                    <a:cubicBezTo>
                      <a:pt x="571" y="128"/>
                      <a:pt x="443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p59"/>
              <p:cNvSpPr/>
              <p:nvPr/>
            </p:nvSpPr>
            <p:spPr>
              <a:xfrm>
                <a:off x="1289313" y="3973543"/>
                <a:ext cx="175993" cy="115792"/>
              </a:xfrm>
              <a:custGeom>
                <a:rect b="b" l="l" r="r" t="t"/>
                <a:pathLst>
                  <a:path extrusionOk="0" h="4749" w="7218">
                    <a:moveTo>
                      <a:pt x="3134" y="746"/>
                    </a:moveTo>
                    <a:lnTo>
                      <a:pt x="4084" y="1221"/>
                    </a:lnTo>
                    <a:lnTo>
                      <a:pt x="4084" y="2589"/>
                    </a:lnTo>
                    <a:cubicBezTo>
                      <a:pt x="3929" y="2574"/>
                      <a:pt x="3771" y="2566"/>
                      <a:pt x="3609" y="2566"/>
                    </a:cubicBezTo>
                    <a:cubicBezTo>
                      <a:pt x="3447" y="2566"/>
                      <a:pt x="3289" y="2574"/>
                      <a:pt x="3134" y="2589"/>
                    </a:cubicBezTo>
                    <a:lnTo>
                      <a:pt x="3134" y="746"/>
                    </a:lnTo>
                    <a:close/>
                    <a:moveTo>
                      <a:pt x="3609" y="3136"/>
                    </a:moveTo>
                    <a:cubicBezTo>
                      <a:pt x="4766" y="3136"/>
                      <a:pt x="5768" y="3591"/>
                      <a:pt x="6018" y="4178"/>
                    </a:cubicBezTo>
                    <a:lnTo>
                      <a:pt x="1201" y="4178"/>
                    </a:lnTo>
                    <a:cubicBezTo>
                      <a:pt x="1451" y="3591"/>
                      <a:pt x="2452" y="3136"/>
                      <a:pt x="3609" y="3136"/>
                    </a:cubicBezTo>
                    <a:close/>
                    <a:moveTo>
                      <a:pt x="2850" y="0"/>
                    </a:moveTo>
                    <a:cubicBezTo>
                      <a:pt x="2798" y="0"/>
                      <a:pt x="2746" y="15"/>
                      <a:pt x="2699" y="43"/>
                    </a:cubicBezTo>
                    <a:cubicBezTo>
                      <a:pt x="2616" y="94"/>
                      <a:pt x="2565" y="186"/>
                      <a:pt x="2565" y="285"/>
                    </a:cubicBezTo>
                    <a:lnTo>
                      <a:pt x="2565" y="2678"/>
                    </a:lnTo>
                    <a:cubicBezTo>
                      <a:pt x="1527" y="2908"/>
                      <a:pt x="766" y="3475"/>
                      <a:pt x="603" y="4178"/>
                    </a:cubicBezTo>
                    <a:lnTo>
                      <a:pt x="285" y="4178"/>
                    </a:lnTo>
                    <a:cubicBezTo>
                      <a:pt x="128" y="4178"/>
                      <a:pt x="0" y="4307"/>
                      <a:pt x="0" y="4464"/>
                    </a:cubicBezTo>
                    <a:cubicBezTo>
                      <a:pt x="0" y="4621"/>
                      <a:pt x="128" y="4749"/>
                      <a:pt x="285" y="4749"/>
                    </a:cubicBezTo>
                    <a:lnTo>
                      <a:pt x="6933" y="4749"/>
                    </a:lnTo>
                    <a:cubicBezTo>
                      <a:pt x="7090" y="4749"/>
                      <a:pt x="7218" y="4621"/>
                      <a:pt x="7218" y="4464"/>
                    </a:cubicBezTo>
                    <a:cubicBezTo>
                      <a:pt x="7218" y="4307"/>
                      <a:pt x="7090" y="4178"/>
                      <a:pt x="6933" y="4178"/>
                    </a:cubicBezTo>
                    <a:lnTo>
                      <a:pt x="6615" y="4178"/>
                    </a:lnTo>
                    <a:cubicBezTo>
                      <a:pt x="6452" y="3475"/>
                      <a:pt x="5691" y="2908"/>
                      <a:pt x="4653" y="2678"/>
                    </a:cubicBezTo>
                    <a:lnTo>
                      <a:pt x="4653" y="1045"/>
                    </a:lnTo>
                    <a:cubicBezTo>
                      <a:pt x="4653" y="937"/>
                      <a:pt x="4593" y="839"/>
                      <a:pt x="4496" y="790"/>
                    </a:cubicBezTo>
                    <a:lnTo>
                      <a:pt x="2977" y="30"/>
                    </a:lnTo>
                    <a:cubicBezTo>
                      <a:pt x="2937" y="10"/>
                      <a:pt x="2894" y="0"/>
                      <a:pt x="28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p59"/>
              <p:cNvSpPr/>
              <p:nvPr/>
            </p:nvSpPr>
            <p:spPr>
              <a:xfrm>
                <a:off x="1275415" y="4131005"/>
                <a:ext cx="203765" cy="277863"/>
              </a:xfrm>
              <a:custGeom>
                <a:rect b="b" l="l" r="r" t="t"/>
                <a:pathLst>
                  <a:path extrusionOk="0" h="11396" w="8357">
                    <a:moveTo>
                      <a:pt x="4654" y="569"/>
                    </a:moveTo>
                    <a:lnTo>
                      <a:pt x="4654" y="5413"/>
                    </a:lnTo>
                    <a:lnTo>
                      <a:pt x="3704" y="5413"/>
                    </a:lnTo>
                    <a:lnTo>
                      <a:pt x="3704" y="569"/>
                    </a:lnTo>
                    <a:close/>
                    <a:moveTo>
                      <a:pt x="6648" y="5983"/>
                    </a:moveTo>
                    <a:lnTo>
                      <a:pt x="6648" y="9686"/>
                    </a:lnTo>
                    <a:lnTo>
                      <a:pt x="1710" y="9686"/>
                    </a:lnTo>
                    <a:lnTo>
                      <a:pt x="1710" y="5983"/>
                    </a:lnTo>
                    <a:close/>
                    <a:moveTo>
                      <a:pt x="1425" y="0"/>
                    </a:moveTo>
                    <a:cubicBezTo>
                      <a:pt x="639" y="0"/>
                      <a:pt x="0" y="638"/>
                      <a:pt x="0" y="1424"/>
                    </a:cubicBezTo>
                    <a:lnTo>
                      <a:pt x="0" y="9971"/>
                    </a:lnTo>
                    <a:cubicBezTo>
                      <a:pt x="0" y="10756"/>
                      <a:pt x="639" y="11395"/>
                      <a:pt x="1425" y="11395"/>
                    </a:cubicBezTo>
                    <a:lnTo>
                      <a:pt x="6933" y="11395"/>
                    </a:lnTo>
                    <a:cubicBezTo>
                      <a:pt x="7719" y="11395"/>
                      <a:pt x="8357" y="10756"/>
                      <a:pt x="8357" y="9971"/>
                    </a:cubicBezTo>
                    <a:lnTo>
                      <a:pt x="8357" y="2564"/>
                    </a:lnTo>
                    <a:cubicBezTo>
                      <a:pt x="8357" y="2406"/>
                      <a:pt x="8230" y="2279"/>
                      <a:pt x="8072" y="2279"/>
                    </a:cubicBezTo>
                    <a:cubicBezTo>
                      <a:pt x="7915" y="2279"/>
                      <a:pt x="7788" y="2406"/>
                      <a:pt x="7788" y="2564"/>
                    </a:cubicBezTo>
                    <a:lnTo>
                      <a:pt x="7788" y="9971"/>
                    </a:lnTo>
                    <a:cubicBezTo>
                      <a:pt x="7788" y="10442"/>
                      <a:pt x="7404" y="10825"/>
                      <a:pt x="6933" y="10825"/>
                    </a:cubicBezTo>
                    <a:lnTo>
                      <a:pt x="1425" y="10825"/>
                    </a:lnTo>
                    <a:cubicBezTo>
                      <a:pt x="954" y="10825"/>
                      <a:pt x="570" y="10442"/>
                      <a:pt x="570" y="9971"/>
                    </a:cubicBezTo>
                    <a:lnTo>
                      <a:pt x="570" y="1424"/>
                    </a:lnTo>
                    <a:cubicBezTo>
                      <a:pt x="570" y="953"/>
                      <a:pt x="954" y="569"/>
                      <a:pt x="1425" y="569"/>
                    </a:cubicBezTo>
                    <a:lnTo>
                      <a:pt x="3135" y="569"/>
                    </a:lnTo>
                    <a:lnTo>
                      <a:pt x="3135" y="5413"/>
                    </a:lnTo>
                    <a:lnTo>
                      <a:pt x="1425" y="5413"/>
                    </a:lnTo>
                    <a:cubicBezTo>
                      <a:pt x="1268" y="5413"/>
                      <a:pt x="1141" y="5540"/>
                      <a:pt x="1141" y="5697"/>
                    </a:cubicBezTo>
                    <a:lnTo>
                      <a:pt x="1141" y="9971"/>
                    </a:lnTo>
                    <a:cubicBezTo>
                      <a:pt x="1141" y="10129"/>
                      <a:pt x="1268" y="10256"/>
                      <a:pt x="1425" y="10256"/>
                    </a:cubicBezTo>
                    <a:lnTo>
                      <a:pt x="6933" y="10256"/>
                    </a:lnTo>
                    <a:cubicBezTo>
                      <a:pt x="7090" y="10256"/>
                      <a:pt x="7218" y="10129"/>
                      <a:pt x="7218" y="9971"/>
                    </a:cubicBezTo>
                    <a:lnTo>
                      <a:pt x="7218" y="5697"/>
                    </a:lnTo>
                    <a:cubicBezTo>
                      <a:pt x="7218" y="5540"/>
                      <a:pt x="7090" y="5413"/>
                      <a:pt x="6933" y="5413"/>
                    </a:cubicBezTo>
                    <a:lnTo>
                      <a:pt x="5223" y="5413"/>
                    </a:lnTo>
                    <a:lnTo>
                      <a:pt x="5223" y="569"/>
                    </a:lnTo>
                    <a:lnTo>
                      <a:pt x="6933" y="569"/>
                    </a:lnTo>
                    <a:cubicBezTo>
                      <a:pt x="7404" y="569"/>
                      <a:pt x="7788" y="953"/>
                      <a:pt x="7788" y="1424"/>
                    </a:cubicBezTo>
                    <a:cubicBezTo>
                      <a:pt x="7788" y="1581"/>
                      <a:pt x="7915" y="1709"/>
                      <a:pt x="8072" y="1709"/>
                    </a:cubicBezTo>
                    <a:cubicBezTo>
                      <a:pt x="8230" y="1709"/>
                      <a:pt x="8357" y="1581"/>
                      <a:pt x="8357" y="1424"/>
                    </a:cubicBezTo>
                    <a:cubicBezTo>
                      <a:pt x="8357" y="638"/>
                      <a:pt x="7719" y="0"/>
                      <a:pt x="69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59"/>
              <p:cNvSpPr/>
              <p:nvPr/>
            </p:nvSpPr>
            <p:spPr>
              <a:xfrm>
                <a:off x="1289313" y="4103209"/>
                <a:ext cx="175993" cy="13898"/>
              </a:xfrm>
              <a:custGeom>
                <a:rect b="b" l="l" r="r" t="t"/>
                <a:pathLst>
                  <a:path extrusionOk="0" h="570" w="7218">
                    <a:moveTo>
                      <a:pt x="285" y="1"/>
                    </a:moveTo>
                    <a:cubicBezTo>
                      <a:pt x="128" y="1"/>
                      <a:pt x="0" y="128"/>
                      <a:pt x="0" y="285"/>
                    </a:cubicBezTo>
                    <a:cubicBezTo>
                      <a:pt x="0" y="443"/>
                      <a:pt x="128" y="570"/>
                      <a:pt x="285" y="570"/>
                    </a:cubicBezTo>
                    <a:lnTo>
                      <a:pt x="6933" y="570"/>
                    </a:lnTo>
                    <a:cubicBezTo>
                      <a:pt x="7090" y="570"/>
                      <a:pt x="7218" y="443"/>
                      <a:pt x="7218" y="285"/>
                    </a:cubicBezTo>
                    <a:cubicBezTo>
                      <a:pt x="7218" y="128"/>
                      <a:pt x="7090" y="1"/>
                      <a:pt x="69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87" name="Google Shape;1087;p59"/>
          <p:cNvSpPr/>
          <p:nvPr/>
        </p:nvSpPr>
        <p:spPr>
          <a:xfrm>
            <a:off x="5963573" y="2388625"/>
            <a:ext cx="2703576" cy="1239147"/>
          </a:xfrm>
          <a:custGeom>
            <a:rect b="b" l="l" r="r" t="t"/>
            <a:pathLst>
              <a:path extrusionOk="0" h="51337" w="121975">
                <a:moveTo>
                  <a:pt x="98306" y="5376"/>
                </a:moveTo>
                <a:cubicBezTo>
                  <a:pt x="101908" y="7385"/>
                  <a:pt x="117495" y="10849"/>
                  <a:pt x="119919" y="17430"/>
                </a:cubicBezTo>
                <a:cubicBezTo>
                  <a:pt x="122344" y="24011"/>
                  <a:pt x="124976" y="39251"/>
                  <a:pt x="112853" y="44862"/>
                </a:cubicBezTo>
                <a:cubicBezTo>
                  <a:pt x="100730" y="50473"/>
                  <a:pt x="65539" y="51997"/>
                  <a:pt x="47182" y="51096"/>
                </a:cubicBezTo>
                <a:cubicBezTo>
                  <a:pt x="28825" y="50195"/>
                  <a:pt x="7974" y="47286"/>
                  <a:pt x="2709" y="39458"/>
                </a:cubicBezTo>
                <a:cubicBezTo>
                  <a:pt x="-2556" y="31630"/>
                  <a:pt x="-1089" y="10656"/>
                  <a:pt x="15594" y="4129"/>
                </a:cubicBezTo>
                <a:cubicBezTo>
                  <a:pt x="32277" y="-2398"/>
                  <a:pt x="88270" y="934"/>
                  <a:pt x="102805" y="295"/>
                </a:cubicBez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p59"/>
          <p:cNvSpPr txBox="1"/>
          <p:nvPr/>
        </p:nvSpPr>
        <p:spPr>
          <a:xfrm>
            <a:off x="5722851" y="2737775"/>
            <a:ext cx="2898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Customers in 20s Spend the Most</a:t>
            </a:r>
            <a:endParaRPr b="1" sz="1500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1089" name="Google Shape;108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900" y="1238250"/>
            <a:ext cx="4650950" cy="3071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4" name="Google Shape;1094;p60"/>
          <p:cNvGrpSpPr/>
          <p:nvPr/>
        </p:nvGrpSpPr>
        <p:grpSpPr>
          <a:xfrm>
            <a:off x="-4790498" y="-59412"/>
            <a:ext cx="5250038" cy="5262324"/>
            <a:chOff x="-5395425" y="0"/>
            <a:chExt cx="5131500" cy="5143509"/>
          </a:xfrm>
        </p:grpSpPr>
        <p:cxnSp>
          <p:nvCxnSpPr>
            <p:cNvPr id="1095" name="Google Shape;1095;p60"/>
            <p:cNvCxnSpPr/>
            <p:nvPr/>
          </p:nvCxnSpPr>
          <p:spPr>
            <a:xfrm>
              <a:off x="-5395425" y="233262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6" name="Google Shape;1096;p60"/>
            <p:cNvCxnSpPr/>
            <p:nvPr/>
          </p:nvCxnSpPr>
          <p:spPr>
            <a:xfrm>
              <a:off x="-5395425" y="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7" name="Google Shape;1097;p60"/>
            <p:cNvCxnSpPr/>
            <p:nvPr/>
          </p:nvCxnSpPr>
          <p:spPr>
            <a:xfrm>
              <a:off x="-5395425" y="699761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8" name="Google Shape;1098;p60"/>
            <p:cNvCxnSpPr/>
            <p:nvPr/>
          </p:nvCxnSpPr>
          <p:spPr>
            <a:xfrm>
              <a:off x="-5395425" y="466499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9" name="Google Shape;1099;p60"/>
            <p:cNvCxnSpPr/>
            <p:nvPr/>
          </p:nvCxnSpPr>
          <p:spPr>
            <a:xfrm>
              <a:off x="-5395425" y="116626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00" name="Google Shape;1100;p60"/>
            <p:cNvCxnSpPr/>
            <p:nvPr/>
          </p:nvCxnSpPr>
          <p:spPr>
            <a:xfrm>
              <a:off x="-5395425" y="932998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01" name="Google Shape;1101;p60"/>
            <p:cNvCxnSpPr/>
            <p:nvPr/>
          </p:nvCxnSpPr>
          <p:spPr>
            <a:xfrm>
              <a:off x="-5395425" y="1632759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02" name="Google Shape;1102;p60"/>
            <p:cNvCxnSpPr/>
            <p:nvPr/>
          </p:nvCxnSpPr>
          <p:spPr>
            <a:xfrm>
              <a:off x="-5395425" y="1399497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03" name="Google Shape;1103;p60"/>
            <p:cNvCxnSpPr/>
            <p:nvPr/>
          </p:nvCxnSpPr>
          <p:spPr>
            <a:xfrm>
              <a:off x="-5395425" y="2099257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04" name="Google Shape;1104;p60"/>
            <p:cNvCxnSpPr/>
            <p:nvPr/>
          </p:nvCxnSpPr>
          <p:spPr>
            <a:xfrm>
              <a:off x="-5395425" y="1865995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05" name="Google Shape;1105;p60"/>
            <p:cNvCxnSpPr/>
            <p:nvPr/>
          </p:nvCxnSpPr>
          <p:spPr>
            <a:xfrm>
              <a:off x="-5395425" y="2565756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06" name="Google Shape;1106;p60"/>
            <p:cNvCxnSpPr/>
            <p:nvPr/>
          </p:nvCxnSpPr>
          <p:spPr>
            <a:xfrm>
              <a:off x="-5395425" y="2332494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07" name="Google Shape;1107;p60"/>
            <p:cNvCxnSpPr/>
            <p:nvPr/>
          </p:nvCxnSpPr>
          <p:spPr>
            <a:xfrm>
              <a:off x="-5395425" y="3032255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08" name="Google Shape;1108;p60"/>
            <p:cNvCxnSpPr/>
            <p:nvPr/>
          </p:nvCxnSpPr>
          <p:spPr>
            <a:xfrm>
              <a:off x="-5395425" y="2798993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09" name="Google Shape;1109;p60"/>
            <p:cNvCxnSpPr/>
            <p:nvPr/>
          </p:nvCxnSpPr>
          <p:spPr>
            <a:xfrm>
              <a:off x="-5395425" y="3498754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0" name="Google Shape;1110;p60"/>
            <p:cNvCxnSpPr/>
            <p:nvPr/>
          </p:nvCxnSpPr>
          <p:spPr>
            <a:xfrm>
              <a:off x="-5395425" y="3265492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1" name="Google Shape;1111;p60"/>
            <p:cNvCxnSpPr/>
            <p:nvPr/>
          </p:nvCxnSpPr>
          <p:spPr>
            <a:xfrm>
              <a:off x="-5395425" y="3732003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2" name="Google Shape;1112;p60"/>
            <p:cNvCxnSpPr/>
            <p:nvPr/>
          </p:nvCxnSpPr>
          <p:spPr>
            <a:xfrm>
              <a:off x="-5395425" y="4198502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3" name="Google Shape;1113;p60"/>
            <p:cNvCxnSpPr/>
            <p:nvPr/>
          </p:nvCxnSpPr>
          <p:spPr>
            <a:xfrm>
              <a:off x="-5395425" y="396524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4" name="Google Shape;1114;p60"/>
            <p:cNvCxnSpPr/>
            <p:nvPr/>
          </p:nvCxnSpPr>
          <p:spPr>
            <a:xfrm>
              <a:off x="-5395425" y="4665001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5" name="Google Shape;1115;p60"/>
            <p:cNvCxnSpPr/>
            <p:nvPr/>
          </p:nvCxnSpPr>
          <p:spPr>
            <a:xfrm>
              <a:off x="-5395425" y="4431739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6" name="Google Shape;1116;p60"/>
            <p:cNvCxnSpPr/>
            <p:nvPr/>
          </p:nvCxnSpPr>
          <p:spPr>
            <a:xfrm>
              <a:off x="-5395425" y="513150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7" name="Google Shape;1117;p60"/>
            <p:cNvCxnSpPr/>
            <p:nvPr/>
          </p:nvCxnSpPr>
          <p:spPr>
            <a:xfrm>
              <a:off x="-5395425" y="4898238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8" name="Google Shape;1118;p60"/>
            <p:cNvCxnSpPr/>
            <p:nvPr/>
          </p:nvCxnSpPr>
          <p:spPr>
            <a:xfrm rot="5400000">
              <a:off x="-3068937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9" name="Google Shape;1119;p60"/>
            <p:cNvCxnSpPr/>
            <p:nvPr/>
          </p:nvCxnSpPr>
          <p:spPr>
            <a:xfrm rot="5400000">
              <a:off x="-283567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20" name="Google Shape;1120;p60"/>
            <p:cNvCxnSpPr/>
            <p:nvPr/>
          </p:nvCxnSpPr>
          <p:spPr>
            <a:xfrm rot="5400000">
              <a:off x="-3535436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21" name="Google Shape;1121;p60"/>
            <p:cNvCxnSpPr/>
            <p:nvPr/>
          </p:nvCxnSpPr>
          <p:spPr>
            <a:xfrm rot="5400000">
              <a:off x="-3302174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22" name="Google Shape;1122;p60"/>
            <p:cNvCxnSpPr/>
            <p:nvPr/>
          </p:nvCxnSpPr>
          <p:spPr>
            <a:xfrm rot="5400000">
              <a:off x="-400193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23" name="Google Shape;1123;p60"/>
            <p:cNvCxnSpPr/>
            <p:nvPr/>
          </p:nvCxnSpPr>
          <p:spPr>
            <a:xfrm rot="5400000">
              <a:off x="-3768673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24" name="Google Shape;1124;p60"/>
            <p:cNvCxnSpPr/>
            <p:nvPr/>
          </p:nvCxnSpPr>
          <p:spPr>
            <a:xfrm rot="5400000">
              <a:off x="-4468434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25" name="Google Shape;1125;p60"/>
            <p:cNvCxnSpPr/>
            <p:nvPr/>
          </p:nvCxnSpPr>
          <p:spPr>
            <a:xfrm rot="5400000">
              <a:off x="-4235172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26" name="Google Shape;1126;p60"/>
            <p:cNvCxnSpPr/>
            <p:nvPr/>
          </p:nvCxnSpPr>
          <p:spPr>
            <a:xfrm rot="5400000">
              <a:off x="-4934932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27" name="Google Shape;1127;p60"/>
            <p:cNvCxnSpPr/>
            <p:nvPr/>
          </p:nvCxnSpPr>
          <p:spPr>
            <a:xfrm rot="5400000">
              <a:off x="-4701670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28" name="Google Shape;1128;p60"/>
            <p:cNvCxnSpPr/>
            <p:nvPr/>
          </p:nvCxnSpPr>
          <p:spPr>
            <a:xfrm rot="5400000">
              <a:off x="-5401431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29" name="Google Shape;1129;p60"/>
            <p:cNvCxnSpPr/>
            <p:nvPr/>
          </p:nvCxnSpPr>
          <p:spPr>
            <a:xfrm rot="5400000">
              <a:off x="-5168169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30" name="Google Shape;1130;p60"/>
            <p:cNvCxnSpPr/>
            <p:nvPr/>
          </p:nvCxnSpPr>
          <p:spPr>
            <a:xfrm rot="5400000">
              <a:off x="-5867930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31" name="Google Shape;1131;p60"/>
            <p:cNvCxnSpPr/>
            <p:nvPr/>
          </p:nvCxnSpPr>
          <p:spPr>
            <a:xfrm rot="5400000">
              <a:off x="-5634668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32" name="Google Shape;1132;p60"/>
            <p:cNvCxnSpPr/>
            <p:nvPr/>
          </p:nvCxnSpPr>
          <p:spPr>
            <a:xfrm rot="5400000">
              <a:off x="-6334429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33" name="Google Shape;1133;p60"/>
            <p:cNvCxnSpPr/>
            <p:nvPr/>
          </p:nvCxnSpPr>
          <p:spPr>
            <a:xfrm rot="5400000">
              <a:off x="-6101167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34" name="Google Shape;1134;p60"/>
            <p:cNvCxnSpPr/>
            <p:nvPr/>
          </p:nvCxnSpPr>
          <p:spPr>
            <a:xfrm rot="5400000">
              <a:off x="-6567678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35" name="Google Shape;1135;p60"/>
            <p:cNvCxnSpPr/>
            <p:nvPr/>
          </p:nvCxnSpPr>
          <p:spPr>
            <a:xfrm rot="5400000">
              <a:off x="-7034177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36" name="Google Shape;1136;p60"/>
            <p:cNvCxnSpPr/>
            <p:nvPr/>
          </p:nvCxnSpPr>
          <p:spPr>
            <a:xfrm rot="5400000">
              <a:off x="-680091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37" name="Google Shape;1137;p60"/>
            <p:cNvCxnSpPr/>
            <p:nvPr/>
          </p:nvCxnSpPr>
          <p:spPr>
            <a:xfrm rot="5400000">
              <a:off x="-7500676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38" name="Google Shape;1138;p60"/>
            <p:cNvCxnSpPr/>
            <p:nvPr/>
          </p:nvCxnSpPr>
          <p:spPr>
            <a:xfrm rot="5400000">
              <a:off x="-7267414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39" name="Google Shape;1139;p60"/>
            <p:cNvCxnSpPr/>
            <p:nvPr/>
          </p:nvCxnSpPr>
          <p:spPr>
            <a:xfrm rot="5400000">
              <a:off x="-796717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40" name="Google Shape;1140;p60"/>
            <p:cNvCxnSpPr/>
            <p:nvPr/>
          </p:nvCxnSpPr>
          <p:spPr>
            <a:xfrm rot="5400000">
              <a:off x="-7733913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141" name="Google Shape;1141;p60"/>
          <p:cNvSpPr/>
          <p:nvPr/>
        </p:nvSpPr>
        <p:spPr>
          <a:xfrm>
            <a:off x="842328" y="728500"/>
            <a:ext cx="1867742" cy="1047018"/>
          </a:xfrm>
          <a:custGeom>
            <a:rect b="b" l="l" r="r" t="t"/>
            <a:pathLst>
              <a:path extrusionOk="0" h="51337" w="121975">
                <a:moveTo>
                  <a:pt x="98306" y="5376"/>
                </a:moveTo>
                <a:cubicBezTo>
                  <a:pt x="101908" y="7385"/>
                  <a:pt x="117495" y="10849"/>
                  <a:pt x="119919" y="17430"/>
                </a:cubicBezTo>
                <a:cubicBezTo>
                  <a:pt x="122344" y="24011"/>
                  <a:pt x="124976" y="39251"/>
                  <a:pt x="112853" y="44862"/>
                </a:cubicBezTo>
                <a:cubicBezTo>
                  <a:pt x="100730" y="50473"/>
                  <a:pt x="65539" y="51997"/>
                  <a:pt x="47182" y="51096"/>
                </a:cubicBezTo>
                <a:cubicBezTo>
                  <a:pt x="28825" y="50195"/>
                  <a:pt x="7974" y="47286"/>
                  <a:pt x="2709" y="39458"/>
                </a:cubicBezTo>
                <a:cubicBezTo>
                  <a:pt x="-2556" y="31630"/>
                  <a:pt x="-1089" y="10656"/>
                  <a:pt x="15594" y="4129"/>
                </a:cubicBezTo>
                <a:cubicBezTo>
                  <a:pt x="32277" y="-2398"/>
                  <a:pt x="88270" y="934"/>
                  <a:pt x="102805" y="295"/>
                </a:cubicBez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2" name="Google Shape;1142;p60"/>
          <p:cNvSpPr txBox="1"/>
          <p:nvPr>
            <p:ph type="title"/>
          </p:nvPr>
        </p:nvSpPr>
        <p:spPr>
          <a:xfrm>
            <a:off x="842325" y="755188"/>
            <a:ext cx="22425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500"/>
              <a:t> A</a:t>
            </a:r>
            <a:r>
              <a:rPr lang="en" sz="1500"/>
              <a:t>verage </a:t>
            </a:r>
            <a:r>
              <a:rPr lang="en" sz="1500"/>
              <a:t>Spending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500"/>
              <a:t>by Salary Range</a:t>
            </a:r>
            <a:endParaRPr sz="1500"/>
          </a:p>
        </p:txBody>
      </p:sp>
      <p:sp>
        <p:nvSpPr>
          <p:cNvPr id="1143" name="Google Shape;1143;p60"/>
          <p:cNvSpPr/>
          <p:nvPr/>
        </p:nvSpPr>
        <p:spPr>
          <a:xfrm>
            <a:off x="7778825" y="950350"/>
            <a:ext cx="1516775" cy="1311775"/>
          </a:xfrm>
          <a:custGeom>
            <a:rect b="b" l="l" r="r" t="t"/>
            <a:pathLst>
              <a:path extrusionOk="0" h="52471" w="60671">
                <a:moveTo>
                  <a:pt x="19107" y="30566"/>
                </a:moveTo>
                <a:lnTo>
                  <a:pt x="0" y="13338"/>
                </a:lnTo>
                <a:lnTo>
                  <a:pt x="20356" y="15555"/>
                </a:lnTo>
                <a:lnTo>
                  <a:pt x="34147" y="0"/>
                </a:lnTo>
                <a:lnTo>
                  <a:pt x="37724" y="13777"/>
                </a:lnTo>
                <a:lnTo>
                  <a:pt x="60671" y="19789"/>
                </a:lnTo>
                <a:lnTo>
                  <a:pt x="50282" y="27563"/>
                </a:lnTo>
                <a:lnTo>
                  <a:pt x="49659" y="48721"/>
                </a:lnTo>
                <a:lnTo>
                  <a:pt x="33092" y="38365"/>
                </a:lnTo>
                <a:lnTo>
                  <a:pt x="9334" y="52471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1144" name="Google Shape;1144;p60"/>
          <p:cNvGrpSpPr/>
          <p:nvPr/>
        </p:nvGrpSpPr>
        <p:grpSpPr>
          <a:xfrm>
            <a:off x="6703934" y="755193"/>
            <a:ext cx="710700" cy="710700"/>
            <a:chOff x="6520959" y="896643"/>
            <a:chExt cx="710700" cy="710700"/>
          </a:xfrm>
        </p:grpSpPr>
        <p:sp>
          <p:nvSpPr>
            <p:cNvPr id="1145" name="Google Shape;1145;p60"/>
            <p:cNvSpPr/>
            <p:nvPr/>
          </p:nvSpPr>
          <p:spPr>
            <a:xfrm rot="-380588">
              <a:off x="6554539" y="930223"/>
              <a:ext cx="643540" cy="64354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46" name="Google Shape;1146;p60"/>
            <p:cNvGrpSpPr/>
            <p:nvPr/>
          </p:nvGrpSpPr>
          <p:grpSpPr>
            <a:xfrm>
              <a:off x="6776991" y="1039613"/>
              <a:ext cx="198752" cy="424616"/>
              <a:chOff x="1275415" y="3973543"/>
              <a:chExt cx="203765" cy="435325"/>
            </a:xfrm>
          </p:grpSpPr>
          <p:sp>
            <p:nvSpPr>
              <p:cNvPr id="1147" name="Google Shape;1147;p60"/>
              <p:cNvSpPr/>
              <p:nvPr/>
            </p:nvSpPr>
            <p:spPr>
              <a:xfrm>
                <a:off x="1363387" y="4328942"/>
                <a:ext cx="13947" cy="13947"/>
              </a:xfrm>
              <a:custGeom>
                <a:rect b="b" l="l" r="r" t="t"/>
                <a:pathLst>
                  <a:path extrusionOk="0" h="572" w="572">
                    <a:moveTo>
                      <a:pt x="287" y="1"/>
                    </a:moveTo>
                    <a:cubicBezTo>
                      <a:pt x="129" y="1"/>
                      <a:pt x="1" y="128"/>
                      <a:pt x="1" y="285"/>
                    </a:cubicBezTo>
                    <a:cubicBezTo>
                      <a:pt x="1" y="444"/>
                      <a:pt x="129" y="571"/>
                      <a:pt x="287" y="571"/>
                    </a:cubicBezTo>
                    <a:cubicBezTo>
                      <a:pt x="444" y="571"/>
                      <a:pt x="571" y="444"/>
                      <a:pt x="571" y="285"/>
                    </a:cubicBezTo>
                    <a:cubicBezTo>
                      <a:pt x="571" y="128"/>
                      <a:pt x="444" y="1"/>
                      <a:pt x="2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8" name="Google Shape;1148;p60"/>
              <p:cNvSpPr/>
              <p:nvPr/>
            </p:nvSpPr>
            <p:spPr>
              <a:xfrm>
                <a:off x="1335615" y="4301171"/>
                <a:ext cx="13922" cy="13922"/>
              </a:xfrm>
              <a:custGeom>
                <a:rect b="b" l="l" r="r" t="t"/>
                <a:pathLst>
                  <a:path extrusionOk="0" h="571" w="571">
                    <a:moveTo>
                      <a:pt x="286" y="0"/>
                    </a:moveTo>
                    <a:cubicBezTo>
                      <a:pt x="128" y="0"/>
                      <a:pt x="0" y="128"/>
                      <a:pt x="0" y="285"/>
                    </a:cubicBezTo>
                    <a:cubicBezTo>
                      <a:pt x="0" y="442"/>
                      <a:pt x="128" y="571"/>
                      <a:pt x="286" y="571"/>
                    </a:cubicBezTo>
                    <a:cubicBezTo>
                      <a:pt x="443" y="571"/>
                      <a:pt x="571" y="442"/>
                      <a:pt x="571" y="285"/>
                    </a:cubicBezTo>
                    <a:cubicBezTo>
                      <a:pt x="571" y="128"/>
                      <a:pt x="443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9" name="Google Shape;1149;p60"/>
              <p:cNvSpPr/>
              <p:nvPr/>
            </p:nvSpPr>
            <p:spPr>
              <a:xfrm>
                <a:off x="1289313" y="3973543"/>
                <a:ext cx="175993" cy="115792"/>
              </a:xfrm>
              <a:custGeom>
                <a:rect b="b" l="l" r="r" t="t"/>
                <a:pathLst>
                  <a:path extrusionOk="0" h="4749" w="7218">
                    <a:moveTo>
                      <a:pt x="3134" y="746"/>
                    </a:moveTo>
                    <a:lnTo>
                      <a:pt x="4084" y="1221"/>
                    </a:lnTo>
                    <a:lnTo>
                      <a:pt x="4084" y="2589"/>
                    </a:lnTo>
                    <a:cubicBezTo>
                      <a:pt x="3929" y="2574"/>
                      <a:pt x="3771" y="2566"/>
                      <a:pt x="3609" y="2566"/>
                    </a:cubicBezTo>
                    <a:cubicBezTo>
                      <a:pt x="3447" y="2566"/>
                      <a:pt x="3289" y="2574"/>
                      <a:pt x="3134" y="2589"/>
                    </a:cubicBezTo>
                    <a:lnTo>
                      <a:pt x="3134" y="746"/>
                    </a:lnTo>
                    <a:close/>
                    <a:moveTo>
                      <a:pt x="3609" y="3136"/>
                    </a:moveTo>
                    <a:cubicBezTo>
                      <a:pt x="4766" y="3136"/>
                      <a:pt x="5768" y="3591"/>
                      <a:pt x="6018" y="4178"/>
                    </a:cubicBezTo>
                    <a:lnTo>
                      <a:pt x="1201" y="4178"/>
                    </a:lnTo>
                    <a:cubicBezTo>
                      <a:pt x="1451" y="3591"/>
                      <a:pt x="2452" y="3136"/>
                      <a:pt x="3609" y="3136"/>
                    </a:cubicBezTo>
                    <a:close/>
                    <a:moveTo>
                      <a:pt x="2850" y="0"/>
                    </a:moveTo>
                    <a:cubicBezTo>
                      <a:pt x="2798" y="0"/>
                      <a:pt x="2746" y="15"/>
                      <a:pt x="2699" y="43"/>
                    </a:cubicBezTo>
                    <a:cubicBezTo>
                      <a:pt x="2616" y="94"/>
                      <a:pt x="2565" y="186"/>
                      <a:pt x="2565" y="285"/>
                    </a:cubicBezTo>
                    <a:lnTo>
                      <a:pt x="2565" y="2678"/>
                    </a:lnTo>
                    <a:cubicBezTo>
                      <a:pt x="1527" y="2908"/>
                      <a:pt x="766" y="3475"/>
                      <a:pt x="603" y="4178"/>
                    </a:cubicBezTo>
                    <a:lnTo>
                      <a:pt x="285" y="4178"/>
                    </a:lnTo>
                    <a:cubicBezTo>
                      <a:pt x="128" y="4178"/>
                      <a:pt x="0" y="4307"/>
                      <a:pt x="0" y="4464"/>
                    </a:cubicBezTo>
                    <a:cubicBezTo>
                      <a:pt x="0" y="4621"/>
                      <a:pt x="128" y="4749"/>
                      <a:pt x="285" y="4749"/>
                    </a:cubicBezTo>
                    <a:lnTo>
                      <a:pt x="6933" y="4749"/>
                    </a:lnTo>
                    <a:cubicBezTo>
                      <a:pt x="7090" y="4749"/>
                      <a:pt x="7218" y="4621"/>
                      <a:pt x="7218" y="4464"/>
                    </a:cubicBezTo>
                    <a:cubicBezTo>
                      <a:pt x="7218" y="4307"/>
                      <a:pt x="7090" y="4178"/>
                      <a:pt x="6933" y="4178"/>
                    </a:cubicBezTo>
                    <a:lnTo>
                      <a:pt x="6615" y="4178"/>
                    </a:lnTo>
                    <a:cubicBezTo>
                      <a:pt x="6452" y="3475"/>
                      <a:pt x="5691" y="2908"/>
                      <a:pt x="4653" y="2678"/>
                    </a:cubicBezTo>
                    <a:lnTo>
                      <a:pt x="4653" y="1045"/>
                    </a:lnTo>
                    <a:cubicBezTo>
                      <a:pt x="4653" y="937"/>
                      <a:pt x="4593" y="839"/>
                      <a:pt x="4496" y="790"/>
                    </a:cubicBezTo>
                    <a:lnTo>
                      <a:pt x="2977" y="30"/>
                    </a:lnTo>
                    <a:cubicBezTo>
                      <a:pt x="2937" y="10"/>
                      <a:pt x="2894" y="0"/>
                      <a:pt x="28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0" name="Google Shape;1150;p60"/>
              <p:cNvSpPr/>
              <p:nvPr/>
            </p:nvSpPr>
            <p:spPr>
              <a:xfrm>
                <a:off x="1275415" y="4131005"/>
                <a:ext cx="203765" cy="277863"/>
              </a:xfrm>
              <a:custGeom>
                <a:rect b="b" l="l" r="r" t="t"/>
                <a:pathLst>
                  <a:path extrusionOk="0" h="11396" w="8357">
                    <a:moveTo>
                      <a:pt x="4654" y="569"/>
                    </a:moveTo>
                    <a:lnTo>
                      <a:pt x="4654" y="5413"/>
                    </a:lnTo>
                    <a:lnTo>
                      <a:pt x="3704" y="5413"/>
                    </a:lnTo>
                    <a:lnTo>
                      <a:pt x="3704" y="569"/>
                    </a:lnTo>
                    <a:close/>
                    <a:moveTo>
                      <a:pt x="6648" y="5983"/>
                    </a:moveTo>
                    <a:lnTo>
                      <a:pt x="6648" y="9686"/>
                    </a:lnTo>
                    <a:lnTo>
                      <a:pt x="1710" y="9686"/>
                    </a:lnTo>
                    <a:lnTo>
                      <a:pt x="1710" y="5983"/>
                    </a:lnTo>
                    <a:close/>
                    <a:moveTo>
                      <a:pt x="1425" y="0"/>
                    </a:moveTo>
                    <a:cubicBezTo>
                      <a:pt x="639" y="0"/>
                      <a:pt x="0" y="638"/>
                      <a:pt x="0" y="1424"/>
                    </a:cubicBezTo>
                    <a:lnTo>
                      <a:pt x="0" y="9971"/>
                    </a:lnTo>
                    <a:cubicBezTo>
                      <a:pt x="0" y="10756"/>
                      <a:pt x="639" y="11395"/>
                      <a:pt x="1425" y="11395"/>
                    </a:cubicBezTo>
                    <a:lnTo>
                      <a:pt x="6933" y="11395"/>
                    </a:lnTo>
                    <a:cubicBezTo>
                      <a:pt x="7719" y="11395"/>
                      <a:pt x="8357" y="10756"/>
                      <a:pt x="8357" y="9971"/>
                    </a:cubicBezTo>
                    <a:lnTo>
                      <a:pt x="8357" y="2564"/>
                    </a:lnTo>
                    <a:cubicBezTo>
                      <a:pt x="8357" y="2406"/>
                      <a:pt x="8230" y="2279"/>
                      <a:pt x="8072" y="2279"/>
                    </a:cubicBezTo>
                    <a:cubicBezTo>
                      <a:pt x="7915" y="2279"/>
                      <a:pt x="7788" y="2406"/>
                      <a:pt x="7788" y="2564"/>
                    </a:cubicBezTo>
                    <a:lnTo>
                      <a:pt x="7788" y="9971"/>
                    </a:lnTo>
                    <a:cubicBezTo>
                      <a:pt x="7788" y="10442"/>
                      <a:pt x="7404" y="10825"/>
                      <a:pt x="6933" y="10825"/>
                    </a:cubicBezTo>
                    <a:lnTo>
                      <a:pt x="1425" y="10825"/>
                    </a:lnTo>
                    <a:cubicBezTo>
                      <a:pt x="954" y="10825"/>
                      <a:pt x="570" y="10442"/>
                      <a:pt x="570" y="9971"/>
                    </a:cubicBezTo>
                    <a:lnTo>
                      <a:pt x="570" y="1424"/>
                    </a:lnTo>
                    <a:cubicBezTo>
                      <a:pt x="570" y="953"/>
                      <a:pt x="954" y="569"/>
                      <a:pt x="1425" y="569"/>
                    </a:cubicBezTo>
                    <a:lnTo>
                      <a:pt x="3135" y="569"/>
                    </a:lnTo>
                    <a:lnTo>
                      <a:pt x="3135" y="5413"/>
                    </a:lnTo>
                    <a:lnTo>
                      <a:pt x="1425" y="5413"/>
                    </a:lnTo>
                    <a:cubicBezTo>
                      <a:pt x="1268" y="5413"/>
                      <a:pt x="1141" y="5540"/>
                      <a:pt x="1141" y="5697"/>
                    </a:cubicBezTo>
                    <a:lnTo>
                      <a:pt x="1141" y="9971"/>
                    </a:lnTo>
                    <a:cubicBezTo>
                      <a:pt x="1141" y="10129"/>
                      <a:pt x="1268" y="10256"/>
                      <a:pt x="1425" y="10256"/>
                    </a:cubicBezTo>
                    <a:lnTo>
                      <a:pt x="6933" y="10256"/>
                    </a:lnTo>
                    <a:cubicBezTo>
                      <a:pt x="7090" y="10256"/>
                      <a:pt x="7218" y="10129"/>
                      <a:pt x="7218" y="9971"/>
                    </a:cubicBezTo>
                    <a:lnTo>
                      <a:pt x="7218" y="5697"/>
                    </a:lnTo>
                    <a:cubicBezTo>
                      <a:pt x="7218" y="5540"/>
                      <a:pt x="7090" y="5413"/>
                      <a:pt x="6933" y="5413"/>
                    </a:cubicBezTo>
                    <a:lnTo>
                      <a:pt x="5223" y="5413"/>
                    </a:lnTo>
                    <a:lnTo>
                      <a:pt x="5223" y="569"/>
                    </a:lnTo>
                    <a:lnTo>
                      <a:pt x="6933" y="569"/>
                    </a:lnTo>
                    <a:cubicBezTo>
                      <a:pt x="7404" y="569"/>
                      <a:pt x="7788" y="953"/>
                      <a:pt x="7788" y="1424"/>
                    </a:cubicBezTo>
                    <a:cubicBezTo>
                      <a:pt x="7788" y="1581"/>
                      <a:pt x="7915" y="1709"/>
                      <a:pt x="8072" y="1709"/>
                    </a:cubicBezTo>
                    <a:cubicBezTo>
                      <a:pt x="8230" y="1709"/>
                      <a:pt x="8357" y="1581"/>
                      <a:pt x="8357" y="1424"/>
                    </a:cubicBezTo>
                    <a:cubicBezTo>
                      <a:pt x="8357" y="638"/>
                      <a:pt x="7719" y="0"/>
                      <a:pt x="69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1" name="Google Shape;1151;p60"/>
              <p:cNvSpPr/>
              <p:nvPr/>
            </p:nvSpPr>
            <p:spPr>
              <a:xfrm>
                <a:off x="1289313" y="4103209"/>
                <a:ext cx="175993" cy="13898"/>
              </a:xfrm>
              <a:custGeom>
                <a:rect b="b" l="l" r="r" t="t"/>
                <a:pathLst>
                  <a:path extrusionOk="0" h="570" w="7218">
                    <a:moveTo>
                      <a:pt x="285" y="1"/>
                    </a:moveTo>
                    <a:cubicBezTo>
                      <a:pt x="128" y="1"/>
                      <a:pt x="0" y="128"/>
                      <a:pt x="0" y="285"/>
                    </a:cubicBezTo>
                    <a:cubicBezTo>
                      <a:pt x="0" y="443"/>
                      <a:pt x="128" y="570"/>
                      <a:pt x="285" y="570"/>
                    </a:cubicBezTo>
                    <a:lnTo>
                      <a:pt x="6933" y="570"/>
                    </a:lnTo>
                    <a:cubicBezTo>
                      <a:pt x="7090" y="570"/>
                      <a:pt x="7218" y="443"/>
                      <a:pt x="7218" y="285"/>
                    </a:cubicBezTo>
                    <a:cubicBezTo>
                      <a:pt x="7218" y="128"/>
                      <a:pt x="7090" y="1"/>
                      <a:pt x="69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52" name="Google Shape;1152;p60"/>
          <p:cNvGrpSpPr/>
          <p:nvPr/>
        </p:nvGrpSpPr>
        <p:grpSpPr>
          <a:xfrm>
            <a:off x="7274848" y="312483"/>
            <a:ext cx="690000" cy="690000"/>
            <a:chOff x="7274848" y="312483"/>
            <a:chExt cx="690000" cy="690000"/>
          </a:xfrm>
        </p:grpSpPr>
        <p:sp>
          <p:nvSpPr>
            <p:cNvPr id="1153" name="Google Shape;1153;p60"/>
            <p:cNvSpPr/>
            <p:nvPr/>
          </p:nvSpPr>
          <p:spPr>
            <a:xfrm rot="258268">
              <a:off x="7298090" y="335725"/>
              <a:ext cx="643515" cy="64351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54" name="Google Shape;1154;p60"/>
            <p:cNvGrpSpPr/>
            <p:nvPr/>
          </p:nvGrpSpPr>
          <p:grpSpPr>
            <a:xfrm>
              <a:off x="7439188" y="445237"/>
              <a:ext cx="361354" cy="424616"/>
              <a:chOff x="1181591" y="3301561"/>
              <a:chExt cx="370468" cy="435325"/>
            </a:xfrm>
          </p:grpSpPr>
          <p:sp>
            <p:nvSpPr>
              <p:cNvPr id="1155" name="Google Shape;1155;p60"/>
              <p:cNvSpPr/>
              <p:nvPr/>
            </p:nvSpPr>
            <p:spPr>
              <a:xfrm>
                <a:off x="1232989" y="3643818"/>
                <a:ext cx="19530" cy="24675"/>
              </a:xfrm>
              <a:custGeom>
                <a:rect b="b" l="l" r="r" t="t"/>
                <a:pathLst>
                  <a:path extrusionOk="0" h="1012" w="801">
                    <a:moveTo>
                      <a:pt x="480" y="1"/>
                    </a:moveTo>
                    <a:cubicBezTo>
                      <a:pt x="363" y="1"/>
                      <a:pt x="253" y="73"/>
                      <a:pt x="211" y="190"/>
                    </a:cubicBezTo>
                    <a:lnTo>
                      <a:pt x="53" y="629"/>
                    </a:lnTo>
                    <a:cubicBezTo>
                      <a:pt x="1" y="778"/>
                      <a:pt x="77" y="941"/>
                      <a:pt x="226" y="995"/>
                    </a:cubicBezTo>
                    <a:cubicBezTo>
                      <a:pt x="258" y="1006"/>
                      <a:pt x="290" y="1011"/>
                      <a:pt x="322" y="1011"/>
                    </a:cubicBezTo>
                    <a:cubicBezTo>
                      <a:pt x="439" y="1011"/>
                      <a:pt x="548" y="939"/>
                      <a:pt x="590" y="822"/>
                    </a:cubicBezTo>
                    <a:lnTo>
                      <a:pt x="747" y="382"/>
                    </a:lnTo>
                    <a:cubicBezTo>
                      <a:pt x="801" y="234"/>
                      <a:pt x="723" y="71"/>
                      <a:pt x="576" y="17"/>
                    </a:cubicBezTo>
                    <a:cubicBezTo>
                      <a:pt x="544" y="6"/>
                      <a:pt x="512" y="1"/>
                      <a:pt x="4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6" name="Google Shape;1156;p60"/>
              <p:cNvSpPr/>
              <p:nvPr/>
            </p:nvSpPr>
            <p:spPr>
              <a:xfrm>
                <a:off x="1245278" y="3605489"/>
                <a:ext cx="18141" cy="24992"/>
              </a:xfrm>
              <a:custGeom>
                <a:rect b="b" l="l" r="r" t="t"/>
                <a:pathLst>
                  <a:path extrusionOk="0" h="1025" w="744">
                    <a:moveTo>
                      <a:pt x="429" y="1"/>
                    </a:moveTo>
                    <a:cubicBezTo>
                      <a:pt x="301" y="1"/>
                      <a:pt x="185" y="87"/>
                      <a:pt x="153" y="217"/>
                    </a:cubicBezTo>
                    <a:lnTo>
                      <a:pt x="38" y="670"/>
                    </a:lnTo>
                    <a:cubicBezTo>
                      <a:pt x="0" y="823"/>
                      <a:pt x="93" y="977"/>
                      <a:pt x="246" y="1015"/>
                    </a:cubicBezTo>
                    <a:cubicBezTo>
                      <a:pt x="269" y="1021"/>
                      <a:pt x="292" y="1025"/>
                      <a:pt x="316" y="1025"/>
                    </a:cubicBezTo>
                    <a:cubicBezTo>
                      <a:pt x="443" y="1025"/>
                      <a:pt x="559" y="938"/>
                      <a:pt x="592" y="808"/>
                    </a:cubicBezTo>
                    <a:lnTo>
                      <a:pt x="705" y="355"/>
                    </a:lnTo>
                    <a:cubicBezTo>
                      <a:pt x="743" y="202"/>
                      <a:pt x="650" y="48"/>
                      <a:pt x="498" y="9"/>
                    </a:cubicBezTo>
                    <a:cubicBezTo>
                      <a:pt x="475" y="4"/>
                      <a:pt x="452" y="1"/>
                      <a:pt x="4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" name="Google Shape;1157;p60"/>
              <p:cNvSpPr/>
              <p:nvPr/>
            </p:nvSpPr>
            <p:spPr>
              <a:xfrm>
                <a:off x="1253836" y="3566258"/>
                <a:ext cx="16580" cy="25212"/>
              </a:xfrm>
              <a:custGeom>
                <a:rect b="b" l="l" r="r" t="t"/>
                <a:pathLst>
                  <a:path extrusionOk="0" h="1034" w="680">
                    <a:moveTo>
                      <a:pt x="374" y="1"/>
                    </a:moveTo>
                    <a:cubicBezTo>
                      <a:pt x="235" y="1"/>
                      <a:pt x="113" y="103"/>
                      <a:pt x="92" y="244"/>
                    </a:cubicBezTo>
                    <a:lnTo>
                      <a:pt x="23" y="706"/>
                    </a:lnTo>
                    <a:cubicBezTo>
                      <a:pt x="1" y="862"/>
                      <a:pt x="108" y="1008"/>
                      <a:pt x="264" y="1030"/>
                    </a:cubicBezTo>
                    <a:cubicBezTo>
                      <a:pt x="278" y="1033"/>
                      <a:pt x="292" y="1034"/>
                      <a:pt x="305" y="1034"/>
                    </a:cubicBezTo>
                    <a:cubicBezTo>
                      <a:pt x="445" y="1034"/>
                      <a:pt x="566" y="931"/>
                      <a:pt x="587" y="791"/>
                    </a:cubicBezTo>
                    <a:lnTo>
                      <a:pt x="655" y="328"/>
                    </a:lnTo>
                    <a:cubicBezTo>
                      <a:pt x="679" y="172"/>
                      <a:pt x="571" y="27"/>
                      <a:pt x="416" y="4"/>
                    </a:cubicBezTo>
                    <a:cubicBezTo>
                      <a:pt x="402" y="2"/>
                      <a:pt x="388" y="1"/>
                      <a:pt x="3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8" name="Google Shape;1158;p60"/>
              <p:cNvSpPr/>
              <p:nvPr/>
            </p:nvSpPr>
            <p:spPr>
              <a:xfrm>
                <a:off x="1258591" y="3526514"/>
                <a:ext cx="14873" cy="25309"/>
              </a:xfrm>
              <a:custGeom>
                <a:rect b="b" l="l" r="r" t="t"/>
                <a:pathLst>
                  <a:path extrusionOk="0" h="1038" w="610">
                    <a:moveTo>
                      <a:pt x="317" y="0"/>
                    </a:moveTo>
                    <a:cubicBezTo>
                      <a:pt x="167" y="0"/>
                      <a:pt x="40" y="119"/>
                      <a:pt x="32" y="272"/>
                    </a:cubicBezTo>
                    <a:lnTo>
                      <a:pt x="9" y="739"/>
                    </a:lnTo>
                    <a:cubicBezTo>
                      <a:pt x="1" y="896"/>
                      <a:pt x="122" y="1029"/>
                      <a:pt x="279" y="1037"/>
                    </a:cubicBezTo>
                    <a:lnTo>
                      <a:pt x="294" y="1037"/>
                    </a:lnTo>
                    <a:cubicBezTo>
                      <a:pt x="445" y="1037"/>
                      <a:pt x="571" y="920"/>
                      <a:pt x="578" y="767"/>
                    </a:cubicBezTo>
                    <a:lnTo>
                      <a:pt x="601" y="299"/>
                    </a:lnTo>
                    <a:cubicBezTo>
                      <a:pt x="609" y="142"/>
                      <a:pt x="488" y="9"/>
                      <a:pt x="331" y="0"/>
                    </a:cubicBezTo>
                    <a:cubicBezTo>
                      <a:pt x="326" y="0"/>
                      <a:pt x="322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9" name="Google Shape;1159;p60"/>
              <p:cNvSpPr/>
              <p:nvPr/>
            </p:nvSpPr>
            <p:spPr>
              <a:xfrm>
                <a:off x="1258567" y="3486649"/>
                <a:ext cx="14825" cy="25285"/>
              </a:xfrm>
              <a:custGeom>
                <a:rect b="b" l="l" r="r" t="t"/>
                <a:pathLst>
                  <a:path extrusionOk="0" h="1037" w="608">
                    <a:moveTo>
                      <a:pt x="295" y="0"/>
                    </a:moveTo>
                    <a:cubicBezTo>
                      <a:pt x="289" y="0"/>
                      <a:pt x="283" y="0"/>
                      <a:pt x="277" y="1"/>
                    </a:cubicBezTo>
                    <a:cubicBezTo>
                      <a:pt x="120" y="10"/>
                      <a:pt x="1" y="146"/>
                      <a:pt x="10" y="303"/>
                    </a:cubicBezTo>
                    <a:cubicBezTo>
                      <a:pt x="20" y="454"/>
                      <a:pt x="27" y="608"/>
                      <a:pt x="33" y="762"/>
                    </a:cubicBezTo>
                    <a:cubicBezTo>
                      <a:pt x="39" y="915"/>
                      <a:pt x="165" y="1037"/>
                      <a:pt x="317" y="1037"/>
                    </a:cubicBezTo>
                    <a:lnTo>
                      <a:pt x="328" y="1037"/>
                    </a:lnTo>
                    <a:cubicBezTo>
                      <a:pt x="485" y="1031"/>
                      <a:pt x="608" y="900"/>
                      <a:pt x="602" y="741"/>
                    </a:cubicBezTo>
                    <a:cubicBezTo>
                      <a:pt x="597" y="583"/>
                      <a:pt x="589" y="423"/>
                      <a:pt x="579" y="266"/>
                    </a:cubicBezTo>
                    <a:cubicBezTo>
                      <a:pt x="570" y="116"/>
                      <a:pt x="445" y="0"/>
                      <a:pt x="2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0" name="Google Shape;1160;p60"/>
              <p:cNvSpPr/>
              <p:nvPr/>
            </p:nvSpPr>
            <p:spPr>
              <a:xfrm>
                <a:off x="1253836" y="3446978"/>
                <a:ext cx="16580" cy="25212"/>
              </a:xfrm>
              <a:custGeom>
                <a:rect b="b" l="l" r="r" t="t"/>
                <a:pathLst>
                  <a:path extrusionOk="0" h="1034" w="680">
                    <a:moveTo>
                      <a:pt x="305" y="1"/>
                    </a:moveTo>
                    <a:cubicBezTo>
                      <a:pt x="292" y="1"/>
                      <a:pt x="278" y="2"/>
                      <a:pt x="264" y="4"/>
                    </a:cubicBezTo>
                    <a:cubicBezTo>
                      <a:pt x="109" y="28"/>
                      <a:pt x="1" y="172"/>
                      <a:pt x="24" y="328"/>
                    </a:cubicBezTo>
                    <a:lnTo>
                      <a:pt x="92" y="790"/>
                    </a:lnTo>
                    <a:cubicBezTo>
                      <a:pt x="114" y="931"/>
                      <a:pt x="235" y="1034"/>
                      <a:pt x="374" y="1034"/>
                    </a:cubicBezTo>
                    <a:cubicBezTo>
                      <a:pt x="387" y="1034"/>
                      <a:pt x="402" y="1033"/>
                      <a:pt x="416" y="1030"/>
                    </a:cubicBezTo>
                    <a:cubicBezTo>
                      <a:pt x="572" y="1008"/>
                      <a:pt x="679" y="862"/>
                      <a:pt x="657" y="706"/>
                    </a:cubicBezTo>
                    <a:lnTo>
                      <a:pt x="587" y="244"/>
                    </a:lnTo>
                    <a:cubicBezTo>
                      <a:pt x="567" y="102"/>
                      <a:pt x="445" y="1"/>
                      <a:pt x="3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1" name="Google Shape;1161;p60"/>
              <p:cNvSpPr/>
              <p:nvPr/>
            </p:nvSpPr>
            <p:spPr>
              <a:xfrm>
                <a:off x="1245278" y="3407991"/>
                <a:ext cx="18141" cy="24968"/>
              </a:xfrm>
              <a:custGeom>
                <a:rect b="b" l="l" r="r" t="t"/>
                <a:pathLst>
                  <a:path extrusionOk="0" h="1024" w="744">
                    <a:moveTo>
                      <a:pt x="315" y="0"/>
                    </a:moveTo>
                    <a:cubicBezTo>
                      <a:pt x="292" y="0"/>
                      <a:pt x="269" y="3"/>
                      <a:pt x="246" y="9"/>
                    </a:cubicBezTo>
                    <a:cubicBezTo>
                      <a:pt x="93" y="47"/>
                      <a:pt x="0" y="202"/>
                      <a:pt x="38" y="354"/>
                    </a:cubicBezTo>
                    <a:lnTo>
                      <a:pt x="153" y="808"/>
                    </a:lnTo>
                    <a:cubicBezTo>
                      <a:pt x="185" y="937"/>
                      <a:pt x="302" y="1023"/>
                      <a:pt x="429" y="1023"/>
                    </a:cubicBezTo>
                    <a:cubicBezTo>
                      <a:pt x="452" y="1023"/>
                      <a:pt x="475" y="1021"/>
                      <a:pt x="498" y="1015"/>
                    </a:cubicBezTo>
                    <a:cubicBezTo>
                      <a:pt x="650" y="977"/>
                      <a:pt x="743" y="822"/>
                      <a:pt x="705" y="669"/>
                    </a:cubicBezTo>
                    <a:lnTo>
                      <a:pt x="592" y="216"/>
                    </a:lnTo>
                    <a:cubicBezTo>
                      <a:pt x="559" y="86"/>
                      <a:pt x="443" y="0"/>
                      <a:pt x="3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p60"/>
              <p:cNvSpPr/>
              <p:nvPr/>
            </p:nvSpPr>
            <p:spPr>
              <a:xfrm>
                <a:off x="1232965" y="3369978"/>
                <a:ext cx="19530" cy="24651"/>
              </a:xfrm>
              <a:custGeom>
                <a:rect b="b" l="l" r="r" t="t"/>
                <a:pathLst>
                  <a:path extrusionOk="0" h="1011" w="801">
                    <a:moveTo>
                      <a:pt x="324" y="0"/>
                    </a:moveTo>
                    <a:cubicBezTo>
                      <a:pt x="290" y="0"/>
                      <a:pt x="256" y="6"/>
                      <a:pt x="223" y="19"/>
                    </a:cubicBezTo>
                    <a:cubicBezTo>
                      <a:pt x="75" y="73"/>
                      <a:pt x="0" y="238"/>
                      <a:pt x="55" y="385"/>
                    </a:cubicBezTo>
                    <a:cubicBezTo>
                      <a:pt x="110" y="528"/>
                      <a:pt x="162" y="675"/>
                      <a:pt x="211" y="818"/>
                    </a:cubicBezTo>
                    <a:cubicBezTo>
                      <a:pt x="252" y="937"/>
                      <a:pt x="362" y="1010"/>
                      <a:pt x="480" y="1010"/>
                    </a:cubicBezTo>
                    <a:cubicBezTo>
                      <a:pt x="511" y="1010"/>
                      <a:pt x="542" y="1006"/>
                      <a:pt x="573" y="995"/>
                    </a:cubicBezTo>
                    <a:cubicBezTo>
                      <a:pt x="722" y="944"/>
                      <a:pt x="801" y="782"/>
                      <a:pt x="751" y="633"/>
                    </a:cubicBezTo>
                    <a:cubicBezTo>
                      <a:pt x="699" y="484"/>
                      <a:pt x="645" y="334"/>
                      <a:pt x="590" y="185"/>
                    </a:cubicBezTo>
                    <a:cubicBezTo>
                      <a:pt x="546" y="71"/>
                      <a:pt x="439" y="0"/>
                      <a:pt x="3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3" name="Google Shape;1163;p60"/>
              <p:cNvSpPr/>
              <p:nvPr/>
            </p:nvSpPr>
            <p:spPr>
              <a:xfrm>
                <a:off x="1481081" y="3643818"/>
                <a:ext cx="19555" cy="24675"/>
              </a:xfrm>
              <a:custGeom>
                <a:rect b="b" l="l" r="r" t="t"/>
                <a:pathLst>
                  <a:path extrusionOk="0" h="1012" w="802">
                    <a:moveTo>
                      <a:pt x="322" y="1"/>
                    </a:moveTo>
                    <a:cubicBezTo>
                      <a:pt x="290" y="1"/>
                      <a:pt x="257" y="6"/>
                      <a:pt x="226" y="17"/>
                    </a:cubicBezTo>
                    <a:cubicBezTo>
                      <a:pt x="78" y="71"/>
                      <a:pt x="0" y="234"/>
                      <a:pt x="54" y="382"/>
                    </a:cubicBezTo>
                    <a:lnTo>
                      <a:pt x="211" y="822"/>
                    </a:lnTo>
                    <a:cubicBezTo>
                      <a:pt x="254" y="939"/>
                      <a:pt x="362" y="1011"/>
                      <a:pt x="480" y="1011"/>
                    </a:cubicBezTo>
                    <a:cubicBezTo>
                      <a:pt x="512" y="1011"/>
                      <a:pt x="545" y="1006"/>
                      <a:pt x="576" y="995"/>
                    </a:cubicBezTo>
                    <a:cubicBezTo>
                      <a:pt x="724" y="941"/>
                      <a:pt x="802" y="778"/>
                      <a:pt x="748" y="631"/>
                    </a:cubicBezTo>
                    <a:lnTo>
                      <a:pt x="590" y="190"/>
                    </a:lnTo>
                    <a:cubicBezTo>
                      <a:pt x="549" y="73"/>
                      <a:pt x="439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4" name="Google Shape;1164;p60"/>
              <p:cNvSpPr/>
              <p:nvPr/>
            </p:nvSpPr>
            <p:spPr>
              <a:xfrm>
                <a:off x="1470207" y="3605489"/>
                <a:ext cx="18116" cy="24992"/>
              </a:xfrm>
              <a:custGeom>
                <a:rect b="b" l="l" r="r" t="t"/>
                <a:pathLst>
                  <a:path extrusionOk="0" h="1025" w="743">
                    <a:moveTo>
                      <a:pt x="315" y="1"/>
                    </a:moveTo>
                    <a:cubicBezTo>
                      <a:pt x="292" y="1"/>
                      <a:pt x="269" y="4"/>
                      <a:pt x="245" y="9"/>
                    </a:cubicBezTo>
                    <a:cubicBezTo>
                      <a:pt x="93" y="48"/>
                      <a:pt x="0" y="202"/>
                      <a:pt x="38" y="355"/>
                    </a:cubicBezTo>
                    <a:lnTo>
                      <a:pt x="152" y="808"/>
                    </a:lnTo>
                    <a:cubicBezTo>
                      <a:pt x="185" y="938"/>
                      <a:pt x="301" y="1025"/>
                      <a:pt x="429" y="1025"/>
                    </a:cubicBezTo>
                    <a:cubicBezTo>
                      <a:pt x="451" y="1025"/>
                      <a:pt x="475" y="1021"/>
                      <a:pt x="498" y="1015"/>
                    </a:cubicBezTo>
                    <a:cubicBezTo>
                      <a:pt x="650" y="977"/>
                      <a:pt x="743" y="823"/>
                      <a:pt x="705" y="670"/>
                    </a:cubicBezTo>
                    <a:lnTo>
                      <a:pt x="592" y="217"/>
                    </a:lnTo>
                    <a:cubicBezTo>
                      <a:pt x="559" y="87"/>
                      <a:pt x="443" y="1"/>
                      <a:pt x="3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" name="Google Shape;1165;p60"/>
              <p:cNvSpPr/>
              <p:nvPr/>
            </p:nvSpPr>
            <p:spPr>
              <a:xfrm>
                <a:off x="1463233" y="3566258"/>
                <a:ext cx="16531" cy="25212"/>
              </a:xfrm>
              <a:custGeom>
                <a:rect b="b" l="l" r="r" t="t"/>
                <a:pathLst>
                  <a:path extrusionOk="0" h="1034" w="678">
                    <a:moveTo>
                      <a:pt x="305" y="1"/>
                    </a:moveTo>
                    <a:cubicBezTo>
                      <a:pt x="291" y="1"/>
                      <a:pt x="277" y="2"/>
                      <a:pt x="263" y="4"/>
                    </a:cubicBezTo>
                    <a:cubicBezTo>
                      <a:pt x="107" y="27"/>
                      <a:pt x="0" y="172"/>
                      <a:pt x="23" y="328"/>
                    </a:cubicBezTo>
                    <a:lnTo>
                      <a:pt x="91" y="791"/>
                    </a:lnTo>
                    <a:cubicBezTo>
                      <a:pt x="112" y="931"/>
                      <a:pt x="234" y="1034"/>
                      <a:pt x="373" y="1034"/>
                    </a:cubicBezTo>
                    <a:cubicBezTo>
                      <a:pt x="387" y="1034"/>
                      <a:pt x="402" y="1033"/>
                      <a:pt x="415" y="1030"/>
                    </a:cubicBezTo>
                    <a:cubicBezTo>
                      <a:pt x="571" y="1008"/>
                      <a:pt x="678" y="862"/>
                      <a:pt x="655" y="706"/>
                    </a:cubicBezTo>
                    <a:lnTo>
                      <a:pt x="586" y="244"/>
                    </a:lnTo>
                    <a:cubicBezTo>
                      <a:pt x="565" y="103"/>
                      <a:pt x="443" y="1"/>
                      <a:pt x="3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" name="Google Shape;1166;p60"/>
              <p:cNvSpPr/>
              <p:nvPr/>
            </p:nvSpPr>
            <p:spPr>
              <a:xfrm>
                <a:off x="1460185" y="3526514"/>
                <a:ext cx="14825" cy="25309"/>
              </a:xfrm>
              <a:custGeom>
                <a:rect b="b" l="l" r="r" t="t"/>
                <a:pathLst>
                  <a:path extrusionOk="0" h="1038" w="608">
                    <a:moveTo>
                      <a:pt x="292" y="0"/>
                    </a:moveTo>
                    <a:cubicBezTo>
                      <a:pt x="288" y="0"/>
                      <a:pt x="283" y="0"/>
                      <a:pt x="279" y="0"/>
                    </a:cubicBezTo>
                    <a:cubicBezTo>
                      <a:pt x="122" y="9"/>
                      <a:pt x="0" y="142"/>
                      <a:pt x="7" y="299"/>
                    </a:cubicBezTo>
                    <a:lnTo>
                      <a:pt x="31" y="767"/>
                    </a:lnTo>
                    <a:cubicBezTo>
                      <a:pt x="38" y="920"/>
                      <a:pt x="165" y="1037"/>
                      <a:pt x="315" y="1037"/>
                    </a:cubicBezTo>
                    <a:lnTo>
                      <a:pt x="329" y="1037"/>
                    </a:lnTo>
                    <a:cubicBezTo>
                      <a:pt x="486" y="1029"/>
                      <a:pt x="607" y="896"/>
                      <a:pt x="599" y="739"/>
                    </a:cubicBezTo>
                    <a:lnTo>
                      <a:pt x="577" y="272"/>
                    </a:lnTo>
                    <a:cubicBezTo>
                      <a:pt x="570" y="119"/>
                      <a:pt x="445" y="0"/>
                      <a:pt x="2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7" name="Google Shape;1167;p60"/>
              <p:cNvSpPr/>
              <p:nvPr/>
            </p:nvSpPr>
            <p:spPr>
              <a:xfrm>
                <a:off x="1460210" y="3486649"/>
                <a:ext cx="14825" cy="25285"/>
              </a:xfrm>
              <a:custGeom>
                <a:rect b="b" l="l" r="r" t="t"/>
                <a:pathLst>
                  <a:path extrusionOk="0" h="1037" w="608">
                    <a:moveTo>
                      <a:pt x="314" y="0"/>
                    </a:moveTo>
                    <a:cubicBezTo>
                      <a:pt x="164" y="0"/>
                      <a:pt x="39" y="116"/>
                      <a:pt x="30" y="266"/>
                    </a:cubicBezTo>
                    <a:cubicBezTo>
                      <a:pt x="19" y="423"/>
                      <a:pt x="12" y="583"/>
                      <a:pt x="6" y="741"/>
                    </a:cubicBezTo>
                    <a:cubicBezTo>
                      <a:pt x="0" y="900"/>
                      <a:pt x="124" y="1031"/>
                      <a:pt x="281" y="1037"/>
                    </a:cubicBezTo>
                    <a:lnTo>
                      <a:pt x="291" y="1037"/>
                    </a:lnTo>
                    <a:cubicBezTo>
                      <a:pt x="445" y="1037"/>
                      <a:pt x="571" y="915"/>
                      <a:pt x="576" y="762"/>
                    </a:cubicBezTo>
                    <a:cubicBezTo>
                      <a:pt x="581" y="608"/>
                      <a:pt x="589" y="454"/>
                      <a:pt x="598" y="303"/>
                    </a:cubicBezTo>
                    <a:cubicBezTo>
                      <a:pt x="608" y="146"/>
                      <a:pt x="489" y="10"/>
                      <a:pt x="331" y="1"/>
                    </a:cubicBezTo>
                    <a:cubicBezTo>
                      <a:pt x="326" y="0"/>
                      <a:pt x="320" y="0"/>
                      <a:pt x="3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8" name="Google Shape;1168;p60"/>
              <p:cNvSpPr/>
              <p:nvPr/>
            </p:nvSpPr>
            <p:spPr>
              <a:xfrm>
                <a:off x="1463209" y="3446978"/>
                <a:ext cx="16556" cy="25212"/>
              </a:xfrm>
              <a:custGeom>
                <a:rect b="b" l="l" r="r" t="t"/>
                <a:pathLst>
                  <a:path extrusionOk="0" h="1034" w="679">
                    <a:moveTo>
                      <a:pt x="374" y="1"/>
                    </a:moveTo>
                    <a:cubicBezTo>
                      <a:pt x="236" y="1"/>
                      <a:pt x="113" y="102"/>
                      <a:pt x="92" y="244"/>
                    </a:cubicBezTo>
                    <a:lnTo>
                      <a:pt x="24" y="706"/>
                    </a:lnTo>
                    <a:cubicBezTo>
                      <a:pt x="0" y="862"/>
                      <a:pt x="108" y="1008"/>
                      <a:pt x="263" y="1030"/>
                    </a:cubicBezTo>
                    <a:cubicBezTo>
                      <a:pt x="277" y="1033"/>
                      <a:pt x="292" y="1034"/>
                      <a:pt x="306" y="1034"/>
                    </a:cubicBezTo>
                    <a:cubicBezTo>
                      <a:pt x="444" y="1034"/>
                      <a:pt x="566" y="931"/>
                      <a:pt x="587" y="790"/>
                    </a:cubicBezTo>
                    <a:lnTo>
                      <a:pt x="656" y="328"/>
                    </a:lnTo>
                    <a:cubicBezTo>
                      <a:pt x="679" y="172"/>
                      <a:pt x="572" y="28"/>
                      <a:pt x="416" y="4"/>
                    </a:cubicBezTo>
                    <a:cubicBezTo>
                      <a:pt x="402" y="2"/>
                      <a:pt x="388" y="1"/>
                      <a:pt x="3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p60"/>
              <p:cNvSpPr/>
              <p:nvPr/>
            </p:nvSpPr>
            <p:spPr>
              <a:xfrm>
                <a:off x="1470207" y="3407991"/>
                <a:ext cx="18116" cy="24968"/>
              </a:xfrm>
              <a:custGeom>
                <a:rect b="b" l="l" r="r" t="t"/>
                <a:pathLst>
                  <a:path extrusionOk="0" h="1024" w="743">
                    <a:moveTo>
                      <a:pt x="429" y="0"/>
                    </a:moveTo>
                    <a:cubicBezTo>
                      <a:pt x="301" y="0"/>
                      <a:pt x="185" y="87"/>
                      <a:pt x="152" y="216"/>
                    </a:cubicBezTo>
                    <a:lnTo>
                      <a:pt x="38" y="669"/>
                    </a:lnTo>
                    <a:cubicBezTo>
                      <a:pt x="0" y="822"/>
                      <a:pt x="93" y="977"/>
                      <a:pt x="245" y="1015"/>
                    </a:cubicBezTo>
                    <a:cubicBezTo>
                      <a:pt x="269" y="1021"/>
                      <a:pt x="292" y="1023"/>
                      <a:pt x="316" y="1023"/>
                    </a:cubicBezTo>
                    <a:cubicBezTo>
                      <a:pt x="443" y="1023"/>
                      <a:pt x="558" y="937"/>
                      <a:pt x="592" y="808"/>
                    </a:cubicBezTo>
                    <a:lnTo>
                      <a:pt x="705" y="354"/>
                    </a:lnTo>
                    <a:cubicBezTo>
                      <a:pt x="743" y="202"/>
                      <a:pt x="650" y="47"/>
                      <a:pt x="498" y="9"/>
                    </a:cubicBezTo>
                    <a:cubicBezTo>
                      <a:pt x="475" y="3"/>
                      <a:pt x="451" y="0"/>
                      <a:pt x="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Google Shape;1170;p60"/>
              <p:cNvSpPr/>
              <p:nvPr/>
            </p:nvSpPr>
            <p:spPr>
              <a:xfrm>
                <a:off x="1481106" y="3369978"/>
                <a:ext cx="19530" cy="24651"/>
              </a:xfrm>
              <a:custGeom>
                <a:rect b="b" l="l" r="r" t="t"/>
                <a:pathLst>
                  <a:path extrusionOk="0" h="1011" w="801">
                    <a:moveTo>
                      <a:pt x="479" y="0"/>
                    </a:moveTo>
                    <a:cubicBezTo>
                      <a:pt x="363" y="0"/>
                      <a:pt x="255" y="71"/>
                      <a:pt x="213" y="185"/>
                    </a:cubicBezTo>
                    <a:cubicBezTo>
                      <a:pt x="157" y="333"/>
                      <a:pt x="103" y="484"/>
                      <a:pt x="52" y="633"/>
                    </a:cubicBezTo>
                    <a:cubicBezTo>
                      <a:pt x="1" y="782"/>
                      <a:pt x="79" y="944"/>
                      <a:pt x="229" y="995"/>
                    </a:cubicBezTo>
                    <a:cubicBezTo>
                      <a:pt x="259" y="1006"/>
                      <a:pt x="290" y="1010"/>
                      <a:pt x="321" y="1010"/>
                    </a:cubicBezTo>
                    <a:cubicBezTo>
                      <a:pt x="440" y="1010"/>
                      <a:pt x="550" y="935"/>
                      <a:pt x="591" y="818"/>
                    </a:cubicBezTo>
                    <a:cubicBezTo>
                      <a:pt x="640" y="675"/>
                      <a:pt x="692" y="528"/>
                      <a:pt x="746" y="385"/>
                    </a:cubicBezTo>
                    <a:cubicBezTo>
                      <a:pt x="801" y="238"/>
                      <a:pt x="726" y="73"/>
                      <a:pt x="579" y="19"/>
                    </a:cubicBezTo>
                    <a:cubicBezTo>
                      <a:pt x="546" y="6"/>
                      <a:pt x="512" y="0"/>
                      <a:pt x="4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" name="Google Shape;1171;p60"/>
              <p:cNvSpPr/>
              <p:nvPr/>
            </p:nvSpPr>
            <p:spPr>
              <a:xfrm>
                <a:off x="1181591" y="3301561"/>
                <a:ext cx="370468" cy="435325"/>
              </a:xfrm>
              <a:custGeom>
                <a:rect b="b" l="l" r="r" t="t"/>
                <a:pathLst>
                  <a:path extrusionOk="0" h="17854" w="15194">
                    <a:moveTo>
                      <a:pt x="13023" y="571"/>
                    </a:moveTo>
                    <a:lnTo>
                      <a:pt x="13023" y="1520"/>
                    </a:lnTo>
                    <a:lnTo>
                      <a:pt x="3024" y="1520"/>
                    </a:lnTo>
                    <a:cubicBezTo>
                      <a:pt x="2867" y="1520"/>
                      <a:pt x="2740" y="1648"/>
                      <a:pt x="2740" y="1806"/>
                    </a:cubicBezTo>
                    <a:cubicBezTo>
                      <a:pt x="2740" y="1963"/>
                      <a:pt x="2867" y="2090"/>
                      <a:pt x="3024" y="2090"/>
                    </a:cubicBezTo>
                    <a:lnTo>
                      <a:pt x="13126" y="2090"/>
                    </a:lnTo>
                    <a:cubicBezTo>
                      <a:pt x="15105" y="6377"/>
                      <a:pt x="15136" y="11253"/>
                      <a:pt x="13220" y="15558"/>
                    </a:cubicBezTo>
                    <a:cubicBezTo>
                      <a:pt x="13218" y="15558"/>
                      <a:pt x="13215" y="15558"/>
                      <a:pt x="13212" y="15558"/>
                    </a:cubicBezTo>
                    <a:cubicBezTo>
                      <a:pt x="13171" y="15558"/>
                      <a:pt x="13131" y="15566"/>
                      <a:pt x="13091" y="15584"/>
                    </a:cubicBezTo>
                    <a:cubicBezTo>
                      <a:pt x="12949" y="15651"/>
                      <a:pt x="12887" y="15821"/>
                      <a:pt x="12954" y="15964"/>
                    </a:cubicBezTo>
                    <a:lnTo>
                      <a:pt x="13023" y="16113"/>
                    </a:lnTo>
                    <a:lnTo>
                      <a:pt x="13023" y="17284"/>
                    </a:lnTo>
                    <a:lnTo>
                      <a:pt x="2169" y="17284"/>
                    </a:lnTo>
                    <a:lnTo>
                      <a:pt x="2169" y="16334"/>
                    </a:lnTo>
                    <a:lnTo>
                      <a:pt x="12168" y="16334"/>
                    </a:lnTo>
                    <a:cubicBezTo>
                      <a:pt x="12326" y="16334"/>
                      <a:pt x="12454" y="16207"/>
                      <a:pt x="12454" y="16050"/>
                    </a:cubicBezTo>
                    <a:cubicBezTo>
                      <a:pt x="12454" y="15893"/>
                      <a:pt x="12326" y="15765"/>
                      <a:pt x="12168" y="15765"/>
                    </a:cubicBezTo>
                    <a:lnTo>
                      <a:pt x="2066" y="15765"/>
                    </a:lnTo>
                    <a:cubicBezTo>
                      <a:pt x="88" y="11478"/>
                      <a:pt x="57" y="6601"/>
                      <a:pt x="1973" y="2296"/>
                    </a:cubicBezTo>
                    <a:cubicBezTo>
                      <a:pt x="1975" y="2296"/>
                      <a:pt x="1979" y="2297"/>
                      <a:pt x="1981" y="2297"/>
                    </a:cubicBezTo>
                    <a:cubicBezTo>
                      <a:pt x="2022" y="2297"/>
                      <a:pt x="2062" y="2288"/>
                      <a:pt x="2102" y="2270"/>
                    </a:cubicBezTo>
                    <a:cubicBezTo>
                      <a:pt x="2244" y="2203"/>
                      <a:pt x="2306" y="2034"/>
                      <a:pt x="2240" y="1891"/>
                    </a:cubicBezTo>
                    <a:lnTo>
                      <a:pt x="2169" y="1742"/>
                    </a:lnTo>
                    <a:lnTo>
                      <a:pt x="2169" y="571"/>
                    </a:lnTo>
                    <a:close/>
                    <a:moveTo>
                      <a:pt x="1885" y="1"/>
                    </a:moveTo>
                    <a:cubicBezTo>
                      <a:pt x="1728" y="1"/>
                      <a:pt x="1600" y="128"/>
                      <a:pt x="1600" y="285"/>
                    </a:cubicBezTo>
                    <a:lnTo>
                      <a:pt x="1600" y="1741"/>
                    </a:lnTo>
                    <a:cubicBezTo>
                      <a:pt x="553" y="3970"/>
                      <a:pt x="0" y="6454"/>
                      <a:pt x="0" y="8928"/>
                    </a:cubicBezTo>
                    <a:cubicBezTo>
                      <a:pt x="0" y="11402"/>
                      <a:pt x="553" y="13885"/>
                      <a:pt x="1600" y="16113"/>
                    </a:cubicBezTo>
                    <a:lnTo>
                      <a:pt x="1600" y="17569"/>
                    </a:lnTo>
                    <a:cubicBezTo>
                      <a:pt x="1600" y="17726"/>
                      <a:pt x="1728" y="17854"/>
                      <a:pt x="1885" y="17854"/>
                    </a:cubicBezTo>
                    <a:lnTo>
                      <a:pt x="13307" y="17854"/>
                    </a:lnTo>
                    <a:cubicBezTo>
                      <a:pt x="13466" y="17854"/>
                      <a:pt x="13593" y="17726"/>
                      <a:pt x="13593" y="17569"/>
                    </a:cubicBezTo>
                    <a:lnTo>
                      <a:pt x="13593" y="16113"/>
                    </a:lnTo>
                    <a:cubicBezTo>
                      <a:pt x="14640" y="13885"/>
                      <a:pt x="15193" y="11402"/>
                      <a:pt x="15193" y="8928"/>
                    </a:cubicBezTo>
                    <a:cubicBezTo>
                      <a:pt x="15193" y="6454"/>
                      <a:pt x="14640" y="3970"/>
                      <a:pt x="13593" y="1741"/>
                    </a:cubicBezTo>
                    <a:lnTo>
                      <a:pt x="13593" y="285"/>
                    </a:lnTo>
                    <a:cubicBezTo>
                      <a:pt x="13593" y="128"/>
                      <a:pt x="13466" y="1"/>
                      <a:pt x="133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2" name="Google Shape;1172;p60"/>
              <p:cNvSpPr/>
              <p:nvPr/>
            </p:nvSpPr>
            <p:spPr>
              <a:xfrm>
                <a:off x="1301163" y="3455098"/>
                <a:ext cx="129812" cy="128276"/>
              </a:xfrm>
              <a:custGeom>
                <a:rect b="b" l="l" r="r" t="t"/>
                <a:pathLst>
                  <a:path extrusionOk="0" h="5261" w="5324">
                    <a:moveTo>
                      <a:pt x="1894" y="570"/>
                    </a:moveTo>
                    <a:cubicBezTo>
                      <a:pt x="2069" y="570"/>
                      <a:pt x="2241" y="583"/>
                      <a:pt x="2408" y="608"/>
                    </a:cubicBezTo>
                    <a:lnTo>
                      <a:pt x="2408" y="1942"/>
                    </a:lnTo>
                    <a:lnTo>
                      <a:pt x="1113" y="648"/>
                    </a:lnTo>
                    <a:cubicBezTo>
                      <a:pt x="1380" y="596"/>
                      <a:pt x="1641" y="570"/>
                      <a:pt x="1894" y="570"/>
                    </a:cubicBezTo>
                    <a:close/>
                    <a:moveTo>
                      <a:pt x="711" y="1052"/>
                    </a:moveTo>
                    <a:lnTo>
                      <a:pt x="2004" y="2345"/>
                    </a:lnTo>
                    <a:lnTo>
                      <a:pt x="669" y="2345"/>
                    </a:lnTo>
                    <a:cubicBezTo>
                      <a:pt x="609" y="1940"/>
                      <a:pt x="622" y="1502"/>
                      <a:pt x="711" y="1052"/>
                    </a:cubicBezTo>
                    <a:close/>
                    <a:moveTo>
                      <a:pt x="2574" y="2915"/>
                    </a:moveTo>
                    <a:lnTo>
                      <a:pt x="4271" y="4612"/>
                    </a:lnTo>
                    <a:cubicBezTo>
                      <a:pt x="4004" y="4664"/>
                      <a:pt x="3743" y="4690"/>
                      <a:pt x="3489" y="4690"/>
                    </a:cubicBezTo>
                    <a:cubicBezTo>
                      <a:pt x="2672" y="4690"/>
                      <a:pt x="1943" y="4420"/>
                      <a:pt x="1423" y="3900"/>
                    </a:cubicBezTo>
                    <a:cubicBezTo>
                      <a:pt x="1148" y="3624"/>
                      <a:pt x="942" y="3290"/>
                      <a:pt x="810" y="2915"/>
                    </a:cubicBezTo>
                    <a:close/>
                    <a:moveTo>
                      <a:pt x="1895" y="1"/>
                    </a:moveTo>
                    <a:cubicBezTo>
                      <a:pt x="1438" y="1"/>
                      <a:pt x="961" y="73"/>
                      <a:pt x="479" y="222"/>
                    </a:cubicBezTo>
                    <a:cubicBezTo>
                      <a:pt x="478" y="223"/>
                      <a:pt x="476" y="223"/>
                      <a:pt x="475" y="223"/>
                    </a:cubicBezTo>
                    <a:cubicBezTo>
                      <a:pt x="473" y="224"/>
                      <a:pt x="472" y="224"/>
                      <a:pt x="470" y="226"/>
                    </a:cubicBezTo>
                    <a:cubicBezTo>
                      <a:pt x="462" y="228"/>
                      <a:pt x="453" y="232"/>
                      <a:pt x="444" y="235"/>
                    </a:cubicBezTo>
                    <a:cubicBezTo>
                      <a:pt x="442" y="236"/>
                      <a:pt x="440" y="238"/>
                      <a:pt x="436" y="239"/>
                    </a:cubicBezTo>
                    <a:cubicBezTo>
                      <a:pt x="429" y="242"/>
                      <a:pt x="422" y="246"/>
                      <a:pt x="415" y="249"/>
                    </a:cubicBezTo>
                    <a:cubicBezTo>
                      <a:pt x="412" y="252"/>
                      <a:pt x="410" y="253"/>
                      <a:pt x="407" y="254"/>
                    </a:cubicBezTo>
                    <a:cubicBezTo>
                      <a:pt x="400" y="259"/>
                      <a:pt x="393" y="264"/>
                      <a:pt x="387" y="269"/>
                    </a:cubicBezTo>
                    <a:cubicBezTo>
                      <a:pt x="385" y="270"/>
                      <a:pt x="382" y="271"/>
                      <a:pt x="381" y="273"/>
                    </a:cubicBezTo>
                    <a:cubicBezTo>
                      <a:pt x="373" y="279"/>
                      <a:pt x="364" y="286"/>
                      <a:pt x="356" y="295"/>
                    </a:cubicBezTo>
                    <a:cubicBezTo>
                      <a:pt x="349" y="302"/>
                      <a:pt x="342" y="310"/>
                      <a:pt x="335" y="319"/>
                    </a:cubicBezTo>
                    <a:cubicBezTo>
                      <a:pt x="334" y="321"/>
                      <a:pt x="332" y="323"/>
                      <a:pt x="330" y="324"/>
                    </a:cubicBezTo>
                    <a:cubicBezTo>
                      <a:pt x="325" y="332"/>
                      <a:pt x="320" y="339"/>
                      <a:pt x="317" y="345"/>
                    </a:cubicBezTo>
                    <a:cubicBezTo>
                      <a:pt x="314" y="348"/>
                      <a:pt x="313" y="351"/>
                      <a:pt x="312" y="353"/>
                    </a:cubicBezTo>
                    <a:cubicBezTo>
                      <a:pt x="307" y="360"/>
                      <a:pt x="304" y="367"/>
                      <a:pt x="300" y="374"/>
                    </a:cubicBezTo>
                    <a:cubicBezTo>
                      <a:pt x="299" y="377"/>
                      <a:pt x="298" y="379"/>
                      <a:pt x="297" y="383"/>
                    </a:cubicBezTo>
                    <a:cubicBezTo>
                      <a:pt x="293" y="391"/>
                      <a:pt x="291" y="399"/>
                      <a:pt x="287" y="408"/>
                    </a:cubicBezTo>
                    <a:cubicBezTo>
                      <a:pt x="287" y="409"/>
                      <a:pt x="286" y="410"/>
                      <a:pt x="286" y="411"/>
                    </a:cubicBezTo>
                    <a:cubicBezTo>
                      <a:pt x="286" y="413"/>
                      <a:pt x="286" y="414"/>
                      <a:pt x="285" y="414"/>
                    </a:cubicBezTo>
                    <a:cubicBezTo>
                      <a:pt x="285" y="415"/>
                      <a:pt x="285" y="415"/>
                      <a:pt x="285" y="416"/>
                    </a:cubicBezTo>
                    <a:cubicBezTo>
                      <a:pt x="41" y="1206"/>
                      <a:pt x="0" y="1979"/>
                      <a:pt x="150" y="2671"/>
                    </a:cubicBezTo>
                    <a:cubicBezTo>
                      <a:pt x="151" y="2687"/>
                      <a:pt x="155" y="2701"/>
                      <a:pt x="160" y="2715"/>
                    </a:cubicBezTo>
                    <a:cubicBezTo>
                      <a:pt x="299" y="3327"/>
                      <a:pt x="590" y="3871"/>
                      <a:pt x="1021" y="4302"/>
                    </a:cubicBezTo>
                    <a:cubicBezTo>
                      <a:pt x="1649" y="4932"/>
                      <a:pt x="2522" y="5261"/>
                      <a:pt x="3489" y="5261"/>
                    </a:cubicBezTo>
                    <a:cubicBezTo>
                      <a:pt x="3946" y="5261"/>
                      <a:pt x="4423" y="5187"/>
                      <a:pt x="4907" y="5038"/>
                    </a:cubicBezTo>
                    <a:lnTo>
                      <a:pt x="4909" y="5037"/>
                    </a:lnTo>
                    <a:lnTo>
                      <a:pt x="4911" y="5037"/>
                    </a:lnTo>
                    <a:cubicBezTo>
                      <a:pt x="4913" y="5037"/>
                      <a:pt x="4914" y="5036"/>
                      <a:pt x="4915" y="5036"/>
                    </a:cubicBezTo>
                    <a:cubicBezTo>
                      <a:pt x="4923" y="5032"/>
                      <a:pt x="4932" y="5030"/>
                      <a:pt x="4940" y="5026"/>
                    </a:cubicBezTo>
                    <a:cubicBezTo>
                      <a:pt x="4944" y="5025"/>
                      <a:pt x="4946" y="5024"/>
                      <a:pt x="4948" y="5023"/>
                    </a:cubicBezTo>
                    <a:cubicBezTo>
                      <a:pt x="4955" y="5019"/>
                      <a:pt x="4963" y="5015"/>
                      <a:pt x="4970" y="5011"/>
                    </a:cubicBezTo>
                    <a:cubicBezTo>
                      <a:pt x="4972" y="5009"/>
                      <a:pt x="4974" y="5008"/>
                      <a:pt x="4977" y="5006"/>
                    </a:cubicBezTo>
                    <a:cubicBezTo>
                      <a:pt x="4984" y="5002"/>
                      <a:pt x="4991" y="4998"/>
                      <a:pt x="4997" y="4993"/>
                    </a:cubicBezTo>
                    <a:cubicBezTo>
                      <a:pt x="4999" y="4990"/>
                      <a:pt x="5002" y="4989"/>
                      <a:pt x="5004" y="4988"/>
                    </a:cubicBezTo>
                    <a:cubicBezTo>
                      <a:pt x="5013" y="4981"/>
                      <a:pt x="5021" y="4974"/>
                      <a:pt x="5028" y="4967"/>
                    </a:cubicBezTo>
                    <a:cubicBezTo>
                      <a:pt x="5036" y="4958"/>
                      <a:pt x="5042" y="4950"/>
                      <a:pt x="5049" y="4942"/>
                    </a:cubicBezTo>
                    <a:cubicBezTo>
                      <a:pt x="5052" y="4940"/>
                      <a:pt x="5053" y="4938"/>
                      <a:pt x="5054" y="4936"/>
                    </a:cubicBezTo>
                    <a:cubicBezTo>
                      <a:pt x="5059" y="4928"/>
                      <a:pt x="5064" y="4923"/>
                      <a:pt x="5069" y="4915"/>
                    </a:cubicBezTo>
                    <a:cubicBezTo>
                      <a:pt x="5070" y="4913"/>
                      <a:pt x="5071" y="4911"/>
                      <a:pt x="5073" y="4908"/>
                    </a:cubicBezTo>
                    <a:cubicBezTo>
                      <a:pt x="5077" y="4901"/>
                      <a:pt x="5080" y="4894"/>
                      <a:pt x="5084" y="4887"/>
                    </a:cubicBezTo>
                    <a:cubicBezTo>
                      <a:pt x="5085" y="4883"/>
                      <a:pt x="5086" y="4881"/>
                      <a:pt x="5088" y="4878"/>
                    </a:cubicBezTo>
                    <a:cubicBezTo>
                      <a:pt x="5091" y="4870"/>
                      <a:pt x="5095" y="4861"/>
                      <a:pt x="5097" y="4852"/>
                    </a:cubicBezTo>
                    <a:cubicBezTo>
                      <a:pt x="5098" y="4851"/>
                      <a:pt x="5098" y="4850"/>
                      <a:pt x="5098" y="4849"/>
                    </a:cubicBezTo>
                    <a:cubicBezTo>
                      <a:pt x="5099" y="4846"/>
                      <a:pt x="5099" y="4845"/>
                      <a:pt x="5101" y="4844"/>
                    </a:cubicBezTo>
                    <a:cubicBezTo>
                      <a:pt x="5246" y="4372"/>
                      <a:pt x="5321" y="3902"/>
                      <a:pt x="5322" y="3443"/>
                    </a:cubicBezTo>
                    <a:cubicBezTo>
                      <a:pt x="5323" y="3285"/>
                      <a:pt x="5196" y="3157"/>
                      <a:pt x="5039" y="3157"/>
                    </a:cubicBezTo>
                    <a:cubicBezTo>
                      <a:pt x="4880" y="3157"/>
                      <a:pt x="4753" y="3283"/>
                      <a:pt x="4753" y="3440"/>
                    </a:cubicBezTo>
                    <a:cubicBezTo>
                      <a:pt x="4752" y="3693"/>
                      <a:pt x="4724" y="3950"/>
                      <a:pt x="4673" y="4208"/>
                    </a:cubicBezTo>
                    <a:lnTo>
                      <a:pt x="2978" y="2513"/>
                    </a:lnTo>
                    <a:lnTo>
                      <a:pt x="2978" y="748"/>
                    </a:lnTo>
                    <a:cubicBezTo>
                      <a:pt x="3352" y="880"/>
                      <a:pt x="3686" y="1085"/>
                      <a:pt x="3961" y="1361"/>
                    </a:cubicBezTo>
                    <a:cubicBezTo>
                      <a:pt x="4249" y="1650"/>
                      <a:pt x="4464" y="2000"/>
                      <a:pt x="4596" y="2403"/>
                    </a:cubicBezTo>
                    <a:cubicBezTo>
                      <a:pt x="4636" y="2524"/>
                      <a:pt x="4748" y="2600"/>
                      <a:pt x="4868" y="2600"/>
                    </a:cubicBezTo>
                    <a:cubicBezTo>
                      <a:pt x="4897" y="2600"/>
                      <a:pt x="4927" y="2595"/>
                      <a:pt x="4957" y="2585"/>
                    </a:cubicBezTo>
                    <a:cubicBezTo>
                      <a:pt x="5105" y="2535"/>
                      <a:pt x="5186" y="2375"/>
                      <a:pt x="5138" y="2225"/>
                    </a:cubicBezTo>
                    <a:cubicBezTo>
                      <a:pt x="4977" y="1737"/>
                      <a:pt x="4716" y="1310"/>
                      <a:pt x="4365" y="958"/>
                    </a:cubicBezTo>
                    <a:cubicBezTo>
                      <a:pt x="3934" y="527"/>
                      <a:pt x="3389" y="238"/>
                      <a:pt x="2778" y="97"/>
                    </a:cubicBezTo>
                    <a:cubicBezTo>
                      <a:pt x="2764" y="92"/>
                      <a:pt x="2748" y="90"/>
                      <a:pt x="2733" y="88"/>
                    </a:cubicBezTo>
                    <a:cubicBezTo>
                      <a:pt x="2464" y="30"/>
                      <a:pt x="2184" y="1"/>
                      <a:pt x="1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73" name="Google Shape;1173;p60"/>
          <p:cNvSpPr txBox="1"/>
          <p:nvPr/>
        </p:nvSpPr>
        <p:spPr>
          <a:xfrm>
            <a:off x="509675" y="84800"/>
            <a:ext cx="4612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" sz="26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Spending Analysis</a:t>
            </a:r>
            <a:endParaRPr b="1" i="0" sz="26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id="1174" name="Google Shape;117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3100" y="1553975"/>
            <a:ext cx="4694950" cy="31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9" name="Google Shape;1179;p61"/>
          <p:cNvGrpSpPr/>
          <p:nvPr/>
        </p:nvGrpSpPr>
        <p:grpSpPr>
          <a:xfrm>
            <a:off x="-4790498" y="-59412"/>
            <a:ext cx="5250038" cy="5262324"/>
            <a:chOff x="-5395425" y="0"/>
            <a:chExt cx="5131500" cy="5143509"/>
          </a:xfrm>
        </p:grpSpPr>
        <p:cxnSp>
          <p:nvCxnSpPr>
            <p:cNvPr id="1180" name="Google Shape;1180;p61"/>
            <p:cNvCxnSpPr/>
            <p:nvPr/>
          </p:nvCxnSpPr>
          <p:spPr>
            <a:xfrm>
              <a:off x="-5395425" y="233262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1" name="Google Shape;1181;p61"/>
            <p:cNvCxnSpPr/>
            <p:nvPr/>
          </p:nvCxnSpPr>
          <p:spPr>
            <a:xfrm>
              <a:off x="-5395425" y="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2" name="Google Shape;1182;p61"/>
            <p:cNvCxnSpPr/>
            <p:nvPr/>
          </p:nvCxnSpPr>
          <p:spPr>
            <a:xfrm>
              <a:off x="-5395425" y="699761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3" name="Google Shape;1183;p61"/>
            <p:cNvCxnSpPr/>
            <p:nvPr/>
          </p:nvCxnSpPr>
          <p:spPr>
            <a:xfrm>
              <a:off x="-5395425" y="466499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4" name="Google Shape;1184;p61"/>
            <p:cNvCxnSpPr/>
            <p:nvPr/>
          </p:nvCxnSpPr>
          <p:spPr>
            <a:xfrm>
              <a:off x="-5395425" y="116626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5" name="Google Shape;1185;p61"/>
            <p:cNvCxnSpPr/>
            <p:nvPr/>
          </p:nvCxnSpPr>
          <p:spPr>
            <a:xfrm>
              <a:off x="-5395425" y="932998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6" name="Google Shape;1186;p61"/>
            <p:cNvCxnSpPr/>
            <p:nvPr/>
          </p:nvCxnSpPr>
          <p:spPr>
            <a:xfrm>
              <a:off x="-5395425" y="1632759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7" name="Google Shape;1187;p61"/>
            <p:cNvCxnSpPr/>
            <p:nvPr/>
          </p:nvCxnSpPr>
          <p:spPr>
            <a:xfrm>
              <a:off x="-5395425" y="1399497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8" name="Google Shape;1188;p61"/>
            <p:cNvCxnSpPr/>
            <p:nvPr/>
          </p:nvCxnSpPr>
          <p:spPr>
            <a:xfrm>
              <a:off x="-5395425" y="2099257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9" name="Google Shape;1189;p61"/>
            <p:cNvCxnSpPr/>
            <p:nvPr/>
          </p:nvCxnSpPr>
          <p:spPr>
            <a:xfrm>
              <a:off x="-5395425" y="1865995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0" name="Google Shape;1190;p61"/>
            <p:cNvCxnSpPr/>
            <p:nvPr/>
          </p:nvCxnSpPr>
          <p:spPr>
            <a:xfrm>
              <a:off x="-5395425" y="2565756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1" name="Google Shape;1191;p61"/>
            <p:cNvCxnSpPr/>
            <p:nvPr/>
          </p:nvCxnSpPr>
          <p:spPr>
            <a:xfrm>
              <a:off x="-5395425" y="2332494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2" name="Google Shape;1192;p61"/>
            <p:cNvCxnSpPr/>
            <p:nvPr/>
          </p:nvCxnSpPr>
          <p:spPr>
            <a:xfrm>
              <a:off x="-5395425" y="3032255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3" name="Google Shape;1193;p61"/>
            <p:cNvCxnSpPr/>
            <p:nvPr/>
          </p:nvCxnSpPr>
          <p:spPr>
            <a:xfrm>
              <a:off x="-5395425" y="2798993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4" name="Google Shape;1194;p61"/>
            <p:cNvCxnSpPr/>
            <p:nvPr/>
          </p:nvCxnSpPr>
          <p:spPr>
            <a:xfrm>
              <a:off x="-5395425" y="3498754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5" name="Google Shape;1195;p61"/>
            <p:cNvCxnSpPr/>
            <p:nvPr/>
          </p:nvCxnSpPr>
          <p:spPr>
            <a:xfrm>
              <a:off x="-5395425" y="3265492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6" name="Google Shape;1196;p61"/>
            <p:cNvCxnSpPr/>
            <p:nvPr/>
          </p:nvCxnSpPr>
          <p:spPr>
            <a:xfrm>
              <a:off x="-5395425" y="3732003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7" name="Google Shape;1197;p61"/>
            <p:cNvCxnSpPr/>
            <p:nvPr/>
          </p:nvCxnSpPr>
          <p:spPr>
            <a:xfrm>
              <a:off x="-5395425" y="4198502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8" name="Google Shape;1198;p61"/>
            <p:cNvCxnSpPr/>
            <p:nvPr/>
          </p:nvCxnSpPr>
          <p:spPr>
            <a:xfrm>
              <a:off x="-5395425" y="396524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9" name="Google Shape;1199;p61"/>
            <p:cNvCxnSpPr/>
            <p:nvPr/>
          </p:nvCxnSpPr>
          <p:spPr>
            <a:xfrm>
              <a:off x="-5395425" y="4665001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00" name="Google Shape;1200;p61"/>
            <p:cNvCxnSpPr/>
            <p:nvPr/>
          </p:nvCxnSpPr>
          <p:spPr>
            <a:xfrm>
              <a:off x="-5395425" y="4431739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01" name="Google Shape;1201;p61"/>
            <p:cNvCxnSpPr/>
            <p:nvPr/>
          </p:nvCxnSpPr>
          <p:spPr>
            <a:xfrm>
              <a:off x="-5395425" y="513150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02" name="Google Shape;1202;p61"/>
            <p:cNvCxnSpPr/>
            <p:nvPr/>
          </p:nvCxnSpPr>
          <p:spPr>
            <a:xfrm>
              <a:off x="-5395425" y="4898238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03" name="Google Shape;1203;p61"/>
            <p:cNvCxnSpPr/>
            <p:nvPr/>
          </p:nvCxnSpPr>
          <p:spPr>
            <a:xfrm rot="5400000">
              <a:off x="-3068937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04" name="Google Shape;1204;p61"/>
            <p:cNvCxnSpPr/>
            <p:nvPr/>
          </p:nvCxnSpPr>
          <p:spPr>
            <a:xfrm rot="5400000">
              <a:off x="-283567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05" name="Google Shape;1205;p61"/>
            <p:cNvCxnSpPr/>
            <p:nvPr/>
          </p:nvCxnSpPr>
          <p:spPr>
            <a:xfrm rot="5400000">
              <a:off x="-3535436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06" name="Google Shape;1206;p61"/>
            <p:cNvCxnSpPr/>
            <p:nvPr/>
          </p:nvCxnSpPr>
          <p:spPr>
            <a:xfrm rot="5400000">
              <a:off x="-3302174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07" name="Google Shape;1207;p61"/>
            <p:cNvCxnSpPr/>
            <p:nvPr/>
          </p:nvCxnSpPr>
          <p:spPr>
            <a:xfrm rot="5400000">
              <a:off x="-400193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08" name="Google Shape;1208;p61"/>
            <p:cNvCxnSpPr/>
            <p:nvPr/>
          </p:nvCxnSpPr>
          <p:spPr>
            <a:xfrm rot="5400000">
              <a:off x="-3768673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09" name="Google Shape;1209;p61"/>
            <p:cNvCxnSpPr/>
            <p:nvPr/>
          </p:nvCxnSpPr>
          <p:spPr>
            <a:xfrm rot="5400000">
              <a:off x="-4468434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10" name="Google Shape;1210;p61"/>
            <p:cNvCxnSpPr/>
            <p:nvPr/>
          </p:nvCxnSpPr>
          <p:spPr>
            <a:xfrm rot="5400000">
              <a:off x="-4235172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11" name="Google Shape;1211;p61"/>
            <p:cNvCxnSpPr/>
            <p:nvPr/>
          </p:nvCxnSpPr>
          <p:spPr>
            <a:xfrm rot="5400000">
              <a:off x="-4934932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12" name="Google Shape;1212;p61"/>
            <p:cNvCxnSpPr/>
            <p:nvPr/>
          </p:nvCxnSpPr>
          <p:spPr>
            <a:xfrm rot="5400000">
              <a:off x="-4701670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13" name="Google Shape;1213;p61"/>
            <p:cNvCxnSpPr/>
            <p:nvPr/>
          </p:nvCxnSpPr>
          <p:spPr>
            <a:xfrm rot="5400000">
              <a:off x="-5401431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14" name="Google Shape;1214;p61"/>
            <p:cNvCxnSpPr/>
            <p:nvPr/>
          </p:nvCxnSpPr>
          <p:spPr>
            <a:xfrm rot="5400000">
              <a:off x="-5168169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15" name="Google Shape;1215;p61"/>
            <p:cNvCxnSpPr/>
            <p:nvPr/>
          </p:nvCxnSpPr>
          <p:spPr>
            <a:xfrm rot="5400000">
              <a:off x="-5867930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16" name="Google Shape;1216;p61"/>
            <p:cNvCxnSpPr/>
            <p:nvPr/>
          </p:nvCxnSpPr>
          <p:spPr>
            <a:xfrm rot="5400000">
              <a:off x="-5634668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17" name="Google Shape;1217;p61"/>
            <p:cNvCxnSpPr/>
            <p:nvPr/>
          </p:nvCxnSpPr>
          <p:spPr>
            <a:xfrm rot="5400000">
              <a:off x="-6334429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18" name="Google Shape;1218;p61"/>
            <p:cNvCxnSpPr/>
            <p:nvPr/>
          </p:nvCxnSpPr>
          <p:spPr>
            <a:xfrm rot="5400000">
              <a:off x="-6101167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19" name="Google Shape;1219;p61"/>
            <p:cNvCxnSpPr/>
            <p:nvPr/>
          </p:nvCxnSpPr>
          <p:spPr>
            <a:xfrm rot="5400000">
              <a:off x="-6567678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20" name="Google Shape;1220;p61"/>
            <p:cNvCxnSpPr/>
            <p:nvPr/>
          </p:nvCxnSpPr>
          <p:spPr>
            <a:xfrm rot="5400000">
              <a:off x="-7034177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21" name="Google Shape;1221;p61"/>
            <p:cNvCxnSpPr/>
            <p:nvPr/>
          </p:nvCxnSpPr>
          <p:spPr>
            <a:xfrm rot="5400000">
              <a:off x="-680091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22" name="Google Shape;1222;p61"/>
            <p:cNvCxnSpPr/>
            <p:nvPr/>
          </p:nvCxnSpPr>
          <p:spPr>
            <a:xfrm rot="5400000">
              <a:off x="-7500676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23" name="Google Shape;1223;p61"/>
            <p:cNvCxnSpPr/>
            <p:nvPr/>
          </p:nvCxnSpPr>
          <p:spPr>
            <a:xfrm rot="5400000">
              <a:off x="-7267414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24" name="Google Shape;1224;p61"/>
            <p:cNvCxnSpPr/>
            <p:nvPr/>
          </p:nvCxnSpPr>
          <p:spPr>
            <a:xfrm rot="5400000">
              <a:off x="-796717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25" name="Google Shape;1225;p61"/>
            <p:cNvCxnSpPr/>
            <p:nvPr/>
          </p:nvCxnSpPr>
          <p:spPr>
            <a:xfrm rot="5400000">
              <a:off x="-7733913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226" name="Google Shape;1226;p61"/>
          <p:cNvSpPr/>
          <p:nvPr/>
        </p:nvSpPr>
        <p:spPr>
          <a:xfrm>
            <a:off x="5841150" y="2481500"/>
            <a:ext cx="1867742" cy="1047146"/>
          </a:xfrm>
          <a:custGeom>
            <a:rect b="b" l="l" r="r" t="t"/>
            <a:pathLst>
              <a:path extrusionOk="0" h="51337" w="121975">
                <a:moveTo>
                  <a:pt x="98306" y="5376"/>
                </a:moveTo>
                <a:cubicBezTo>
                  <a:pt x="101908" y="7385"/>
                  <a:pt x="117495" y="10849"/>
                  <a:pt x="119919" y="17430"/>
                </a:cubicBezTo>
                <a:cubicBezTo>
                  <a:pt x="122344" y="24011"/>
                  <a:pt x="124976" y="39251"/>
                  <a:pt x="112853" y="44862"/>
                </a:cubicBezTo>
                <a:cubicBezTo>
                  <a:pt x="100730" y="50473"/>
                  <a:pt x="65539" y="51997"/>
                  <a:pt x="47182" y="51096"/>
                </a:cubicBezTo>
                <a:cubicBezTo>
                  <a:pt x="28825" y="50195"/>
                  <a:pt x="7974" y="47286"/>
                  <a:pt x="2709" y="39458"/>
                </a:cubicBezTo>
                <a:cubicBezTo>
                  <a:pt x="-2556" y="31630"/>
                  <a:pt x="-1089" y="10656"/>
                  <a:pt x="15594" y="4129"/>
                </a:cubicBezTo>
                <a:cubicBezTo>
                  <a:pt x="32277" y="-2398"/>
                  <a:pt x="88270" y="934"/>
                  <a:pt x="102805" y="295"/>
                </a:cubicBez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Google Shape;1227;p61"/>
          <p:cNvSpPr txBox="1"/>
          <p:nvPr>
            <p:ph type="title"/>
          </p:nvPr>
        </p:nvSpPr>
        <p:spPr>
          <a:xfrm>
            <a:off x="5865150" y="2481425"/>
            <a:ext cx="2022300" cy="10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500"/>
              <a:t> Employed people S</a:t>
            </a:r>
            <a:r>
              <a:rPr lang="en" sz="1500"/>
              <a:t>pend the Most</a:t>
            </a:r>
            <a:r>
              <a:rPr lang="en" sz="1500"/>
              <a:t> </a:t>
            </a:r>
            <a:endParaRPr sz="1500"/>
          </a:p>
        </p:txBody>
      </p:sp>
      <p:sp>
        <p:nvSpPr>
          <p:cNvPr id="1228" name="Google Shape;1228;p61"/>
          <p:cNvSpPr/>
          <p:nvPr/>
        </p:nvSpPr>
        <p:spPr>
          <a:xfrm>
            <a:off x="7778825" y="950350"/>
            <a:ext cx="1516775" cy="1311775"/>
          </a:xfrm>
          <a:custGeom>
            <a:rect b="b" l="l" r="r" t="t"/>
            <a:pathLst>
              <a:path extrusionOk="0" h="52471" w="60671">
                <a:moveTo>
                  <a:pt x="19107" y="30566"/>
                </a:moveTo>
                <a:lnTo>
                  <a:pt x="0" y="13338"/>
                </a:lnTo>
                <a:lnTo>
                  <a:pt x="20356" y="15555"/>
                </a:lnTo>
                <a:lnTo>
                  <a:pt x="34147" y="0"/>
                </a:lnTo>
                <a:lnTo>
                  <a:pt x="37724" y="13777"/>
                </a:lnTo>
                <a:lnTo>
                  <a:pt x="60671" y="19789"/>
                </a:lnTo>
                <a:lnTo>
                  <a:pt x="50282" y="27563"/>
                </a:lnTo>
                <a:lnTo>
                  <a:pt x="49659" y="48721"/>
                </a:lnTo>
                <a:lnTo>
                  <a:pt x="33092" y="38365"/>
                </a:lnTo>
                <a:lnTo>
                  <a:pt x="9334" y="52471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1229" name="Google Shape;1229;p61"/>
          <p:cNvGrpSpPr/>
          <p:nvPr/>
        </p:nvGrpSpPr>
        <p:grpSpPr>
          <a:xfrm>
            <a:off x="6520959" y="896643"/>
            <a:ext cx="710700" cy="710700"/>
            <a:chOff x="6520959" y="896643"/>
            <a:chExt cx="710700" cy="710700"/>
          </a:xfrm>
        </p:grpSpPr>
        <p:sp>
          <p:nvSpPr>
            <p:cNvPr id="1230" name="Google Shape;1230;p61"/>
            <p:cNvSpPr/>
            <p:nvPr/>
          </p:nvSpPr>
          <p:spPr>
            <a:xfrm rot="-380588">
              <a:off x="6554539" y="930223"/>
              <a:ext cx="643540" cy="64354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31" name="Google Shape;1231;p61"/>
            <p:cNvGrpSpPr/>
            <p:nvPr/>
          </p:nvGrpSpPr>
          <p:grpSpPr>
            <a:xfrm>
              <a:off x="6776991" y="1039613"/>
              <a:ext cx="198752" cy="424616"/>
              <a:chOff x="1275415" y="3973543"/>
              <a:chExt cx="203765" cy="435325"/>
            </a:xfrm>
          </p:grpSpPr>
          <p:sp>
            <p:nvSpPr>
              <p:cNvPr id="1232" name="Google Shape;1232;p61"/>
              <p:cNvSpPr/>
              <p:nvPr/>
            </p:nvSpPr>
            <p:spPr>
              <a:xfrm>
                <a:off x="1363387" y="4328942"/>
                <a:ext cx="13947" cy="13947"/>
              </a:xfrm>
              <a:custGeom>
                <a:rect b="b" l="l" r="r" t="t"/>
                <a:pathLst>
                  <a:path extrusionOk="0" h="572" w="572">
                    <a:moveTo>
                      <a:pt x="287" y="1"/>
                    </a:moveTo>
                    <a:cubicBezTo>
                      <a:pt x="129" y="1"/>
                      <a:pt x="1" y="128"/>
                      <a:pt x="1" y="285"/>
                    </a:cubicBezTo>
                    <a:cubicBezTo>
                      <a:pt x="1" y="444"/>
                      <a:pt x="129" y="571"/>
                      <a:pt x="287" y="571"/>
                    </a:cubicBezTo>
                    <a:cubicBezTo>
                      <a:pt x="444" y="571"/>
                      <a:pt x="571" y="444"/>
                      <a:pt x="571" y="285"/>
                    </a:cubicBezTo>
                    <a:cubicBezTo>
                      <a:pt x="571" y="128"/>
                      <a:pt x="444" y="1"/>
                      <a:pt x="2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3" name="Google Shape;1233;p61"/>
              <p:cNvSpPr/>
              <p:nvPr/>
            </p:nvSpPr>
            <p:spPr>
              <a:xfrm>
                <a:off x="1335615" y="4301171"/>
                <a:ext cx="13922" cy="13922"/>
              </a:xfrm>
              <a:custGeom>
                <a:rect b="b" l="l" r="r" t="t"/>
                <a:pathLst>
                  <a:path extrusionOk="0" h="571" w="571">
                    <a:moveTo>
                      <a:pt x="286" y="0"/>
                    </a:moveTo>
                    <a:cubicBezTo>
                      <a:pt x="128" y="0"/>
                      <a:pt x="0" y="128"/>
                      <a:pt x="0" y="285"/>
                    </a:cubicBezTo>
                    <a:cubicBezTo>
                      <a:pt x="0" y="442"/>
                      <a:pt x="128" y="571"/>
                      <a:pt x="286" y="571"/>
                    </a:cubicBezTo>
                    <a:cubicBezTo>
                      <a:pt x="443" y="571"/>
                      <a:pt x="571" y="442"/>
                      <a:pt x="571" y="285"/>
                    </a:cubicBezTo>
                    <a:cubicBezTo>
                      <a:pt x="571" y="128"/>
                      <a:pt x="443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4" name="Google Shape;1234;p61"/>
              <p:cNvSpPr/>
              <p:nvPr/>
            </p:nvSpPr>
            <p:spPr>
              <a:xfrm>
                <a:off x="1289313" y="3973543"/>
                <a:ext cx="175993" cy="115792"/>
              </a:xfrm>
              <a:custGeom>
                <a:rect b="b" l="l" r="r" t="t"/>
                <a:pathLst>
                  <a:path extrusionOk="0" h="4749" w="7218">
                    <a:moveTo>
                      <a:pt x="3134" y="746"/>
                    </a:moveTo>
                    <a:lnTo>
                      <a:pt x="4084" y="1221"/>
                    </a:lnTo>
                    <a:lnTo>
                      <a:pt x="4084" y="2589"/>
                    </a:lnTo>
                    <a:cubicBezTo>
                      <a:pt x="3929" y="2574"/>
                      <a:pt x="3771" y="2566"/>
                      <a:pt x="3609" y="2566"/>
                    </a:cubicBezTo>
                    <a:cubicBezTo>
                      <a:pt x="3447" y="2566"/>
                      <a:pt x="3289" y="2574"/>
                      <a:pt x="3134" y="2589"/>
                    </a:cubicBezTo>
                    <a:lnTo>
                      <a:pt x="3134" y="746"/>
                    </a:lnTo>
                    <a:close/>
                    <a:moveTo>
                      <a:pt x="3609" y="3136"/>
                    </a:moveTo>
                    <a:cubicBezTo>
                      <a:pt x="4766" y="3136"/>
                      <a:pt x="5768" y="3591"/>
                      <a:pt x="6018" y="4178"/>
                    </a:cubicBezTo>
                    <a:lnTo>
                      <a:pt x="1201" y="4178"/>
                    </a:lnTo>
                    <a:cubicBezTo>
                      <a:pt x="1451" y="3591"/>
                      <a:pt x="2452" y="3136"/>
                      <a:pt x="3609" y="3136"/>
                    </a:cubicBezTo>
                    <a:close/>
                    <a:moveTo>
                      <a:pt x="2850" y="0"/>
                    </a:moveTo>
                    <a:cubicBezTo>
                      <a:pt x="2798" y="0"/>
                      <a:pt x="2746" y="15"/>
                      <a:pt x="2699" y="43"/>
                    </a:cubicBezTo>
                    <a:cubicBezTo>
                      <a:pt x="2616" y="94"/>
                      <a:pt x="2565" y="186"/>
                      <a:pt x="2565" y="285"/>
                    </a:cubicBezTo>
                    <a:lnTo>
                      <a:pt x="2565" y="2678"/>
                    </a:lnTo>
                    <a:cubicBezTo>
                      <a:pt x="1527" y="2908"/>
                      <a:pt x="766" y="3475"/>
                      <a:pt x="603" y="4178"/>
                    </a:cubicBezTo>
                    <a:lnTo>
                      <a:pt x="285" y="4178"/>
                    </a:lnTo>
                    <a:cubicBezTo>
                      <a:pt x="128" y="4178"/>
                      <a:pt x="0" y="4307"/>
                      <a:pt x="0" y="4464"/>
                    </a:cubicBezTo>
                    <a:cubicBezTo>
                      <a:pt x="0" y="4621"/>
                      <a:pt x="128" y="4749"/>
                      <a:pt x="285" y="4749"/>
                    </a:cubicBezTo>
                    <a:lnTo>
                      <a:pt x="6933" y="4749"/>
                    </a:lnTo>
                    <a:cubicBezTo>
                      <a:pt x="7090" y="4749"/>
                      <a:pt x="7218" y="4621"/>
                      <a:pt x="7218" y="4464"/>
                    </a:cubicBezTo>
                    <a:cubicBezTo>
                      <a:pt x="7218" y="4307"/>
                      <a:pt x="7090" y="4178"/>
                      <a:pt x="6933" y="4178"/>
                    </a:cubicBezTo>
                    <a:lnTo>
                      <a:pt x="6615" y="4178"/>
                    </a:lnTo>
                    <a:cubicBezTo>
                      <a:pt x="6452" y="3475"/>
                      <a:pt x="5691" y="2908"/>
                      <a:pt x="4653" y="2678"/>
                    </a:cubicBezTo>
                    <a:lnTo>
                      <a:pt x="4653" y="1045"/>
                    </a:lnTo>
                    <a:cubicBezTo>
                      <a:pt x="4653" y="937"/>
                      <a:pt x="4593" y="839"/>
                      <a:pt x="4496" y="790"/>
                    </a:cubicBezTo>
                    <a:lnTo>
                      <a:pt x="2977" y="30"/>
                    </a:lnTo>
                    <a:cubicBezTo>
                      <a:pt x="2937" y="10"/>
                      <a:pt x="2894" y="0"/>
                      <a:pt x="28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5" name="Google Shape;1235;p61"/>
              <p:cNvSpPr/>
              <p:nvPr/>
            </p:nvSpPr>
            <p:spPr>
              <a:xfrm>
                <a:off x="1275415" y="4131005"/>
                <a:ext cx="203765" cy="277863"/>
              </a:xfrm>
              <a:custGeom>
                <a:rect b="b" l="l" r="r" t="t"/>
                <a:pathLst>
                  <a:path extrusionOk="0" h="11396" w="8357">
                    <a:moveTo>
                      <a:pt x="4654" y="569"/>
                    </a:moveTo>
                    <a:lnTo>
                      <a:pt x="4654" y="5413"/>
                    </a:lnTo>
                    <a:lnTo>
                      <a:pt x="3704" y="5413"/>
                    </a:lnTo>
                    <a:lnTo>
                      <a:pt x="3704" y="569"/>
                    </a:lnTo>
                    <a:close/>
                    <a:moveTo>
                      <a:pt x="6648" y="5983"/>
                    </a:moveTo>
                    <a:lnTo>
                      <a:pt x="6648" y="9686"/>
                    </a:lnTo>
                    <a:lnTo>
                      <a:pt x="1710" y="9686"/>
                    </a:lnTo>
                    <a:lnTo>
                      <a:pt x="1710" y="5983"/>
                    </a:lnTo>
                    <a:close/>
                    <a:moveTo>
                      <a:pt x="1425" y="0"/>
                    </a:moveTo>
                    <a:cubicBezTo>
                      <a:pt x="639" y="0"/>
                      <a:pt x="0" y="638"/>
                      <a:pt x="0" y="1424"/>
                    </a:cubicBezTo>
                    <a:lnTo>
                      <a:pt x="0" y="9971"/>
                    </a:lnTo>
                    <a:cubicBezTo>
                      <a:pt x="0" y="10756"/>
                      <a:pt x="639" y="11395"/>
                      <a:pt x="1425" y="11395"/>
                    </a:cubicBezTo>
                    <a:lnTo>
                      <a:pt x="6933" y="11395"/>
                    </a:lnTo>
                    <a:cubicBezTo>
                      <a:pt x="7719" y="11395"/>
                      <a:pt x="8357" y="10756"/>
                      <a:pt x="8357" y="9971"/>
                    </a:cubicBezTo>
                    <a:lnTo>
                      <a:pt x="8357" y="2564"/>
                    </a:lnTo>
                    <a:cubicBezTo>
                      <a:pt x="8357" y="2406"/>
                      <a:pt x="8230" y="2279"/>
                      <a:pt x="8072" y="2279"/>
                    </a:cubicBezTo>
                    <a:cubicBezTo>
                      <a:pt x="7915" y="2279"/>
                      <a:pt x="7788" y="2406"/>
                      <a:pt x="7788" y="2564"/>
                    </a:cubicBezTo>
                    <a:lnTo>
                      <a:pt x="7788" y="9971"/>
                    </a:lnTo>
                    <a:cubicBezTo>
                      <a:pt x="7788" y="10442"/>
                      <a:pt x="7404" y="10825"/>
                      <a:pt x="6933" y="10825"/>
                    </a:cubicBezTo>
                    <a:lnTo>
                      <a:pt x="1425" y="10825"/>
                    </a:lnTo>
                    <a:cubicBezTo>
                      <a:pt x="954" y="10825"/>
                      <a:pt x="570" y="10442"/>
                      <a:pt x="570" y="9971"/>
                    </a:cubicBezTo>
                    <a:lnTo>
                      <a:pt x="570" y="1424"/>
                    </a:lnTo>
                    <a:cubicBezTo>
                      <a:pt x="570" y="953"/>
                      <a:pt x="954" y="569"/>
                      <a:pt x="1425" y="569"/>
                    </a:cubicBezTo>
                    <a:lnTo>
                      <a:pt x="3135" y="569"/>
                    </a:lnTo>
                    <a:lnTo>
                      <a:pt x="3135" y="5413"/>
                    </a:lnTo>
                    <a:lnTo>
                      <a:pt x="1425" y="5413"/>
                    </a:lnTo>
                    <a:cubicBezTo>
                      <a:pt x="1268" y="5413"/>
                      <a:pt x="1141" y="5540"/>
                      <a:pt x="1141" y="5697"/>
                    </a:cubicBezTo>
                    <a:lnTo>
                      <a:pt x="1141" y="9971"/>
                    </a:lnTo>
                    <a:cubicBezTo>
                      <a:pt x="1141" y="10129"/>
                      <a:pt x="1268" y="10256"/>
                      <a:pt x="1425" y="10256"/>
                    </a:cubicBezTo>
                    <a:lnTo>
                      <a:pt x="6933" y="10256"/>
                    </a:lnTo>
                    <a:cubicBezTo>
                      <a:pt x="7090" y="10256"/>
                      <a:pt x="7218" y="10129"/>
                      <a:pt x="7218" y="9971"/>
                    </a:cubicBezTo>
                    <a:lnTo>
                      <a:pt x="7218" y="5697"/>
                    </a:lnTo>
                    <a:cubicBezTo>
                      <a:pt x="7218" y="5540"/>
                      <a:pt x="7090" y="5413"/>
                      <a:pt x="6933" y="5413"/>
                    </a:cubicBezTo>
                    <a:lnTo>
                      <a:pt x="5223" y="5413"/>
                    </a:lnTo>
                    <a:lnTo>
                      <a:pt x="5223" y="569"/>
                    </a:lnTo>
                    <a:lnTo>
                      <a:pt x="6933" y="569"/>
                    </a:lnTo>
                    <a:cubicBezTo>
                      <a:pt x="7404" y="569"/>
                      <a:pt x="7788" y="953"/>
                      <a:pt x="7788" y="1424"/>
                    </a:cubicBezTo>
                    <a:cubicBezTo>
                      <a:pt x="7788" y="1581"/>
                      <a:pt x="7915" y="1709"/>
                      <a:pt x="8072" y="1709"/>
                    </a:cubicBezTo>
                    <a:cubicBezTo>
                      <a:pt x="8230" y="1709"/>
                      <a:pt x="8357" y="1581"/>
                      <a:pt x="8357" y="1424"/>
                    </a:cubicBezTo>
                    <a:cubicBezTo>
                      <a:pt x="8357" y="638"/>
                      <a:pt x="7719" y="0"/>
                      <a:pt x="69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6" name="Google Shape;1236;p61"/>
              <p:cNvSpPr/>
              <p:nvPr/>
            </p:nvSpPr>
            <p:spPr>
              <a:xfrm>
                <a:off x="1289313" y="4103209"/>
                <a:ext cx="175993" cy="13898"/>
              </a:xfrm>
              <a:custGeom>
                <a:rect b="b" l="l" r="r" t="t"/>
                <a:pathLst>
                  <a:path extrusionOk="0" h="570" w="7218">
                    <a:moveTo>
                      <a:pt x="285" y="1"/>
                    </a:moveTo>
                    <a:cubicBezTo>
                      <a:pt x="128" y="1"/>
                      <a:pt x="0" y="128"/>
                      <a:pt x="0" y="285"/>
                    </a:cubicBezTo>
                    <a:cubicBezTo>
                      <a:pt x="0" y="443"/>
                      <a:pt x="128" y="570"/>
                      <a:pt x="285" y="570"/>
                    </a:cubicBezTo>
                    <a:lnTo>
                      <a:pt x="6933" y="570"/>
                    </a:lnTo>
                    <a:cubicBezTo>
                      <a:pt x="7090" y="570"/>
                      <a:pt x="7218" y="443"/>
                      <a:pt x="7218" y="285"/>
                    </a:cubicBezTo>
                    <a:cubicBezTo>
                      <a:pt x="7218" y="128"/>
                      <a:pt x="7090" y="1"/>
                      <a:pt x="69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37" name="Google Shape;1237;p61"/>
          <p:cNvGrpSpPr/>
          <p:nvPr/>
        </p:nvGrpSpPr>
        <p:grpSpPr>
          <a:xfrm>
            <a:off x="7274848" y="312483"/>
            <a:ext cx="690000" cy="690000"/>
            <a:chOff x="7274848" y="312483"/>
            <a:chExt cx="690000" cy="690000"/>
          </a:xfrm>
        </p:grpSpPr>
        <p:sp>
          <p:nvSpPr>
            <p:cNvPr id="1238" name="Google Shape;1238;p61"/>
            <p:cNvSpPr/>
            <p:nvPr/>
          </p:nvSpPr>
          <p:spPr>
            <a:xfrm rot="258268">
              <a:off x="7298090" y="335725"/>
              <a:ext cx="643515" cy="64351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39" name="Google Shape;1239;p61"/>
            <p:cNvGrpSpPr/>
            <p:nvPr/>
          </p:nvGrpSpPr>
          <p:grpSpPr>
            <a:xfrm>
              <a:off x="7439188" y="445237"/>
              <a:ext cx="361354" cy="424616"/>
              <a:chOff x="1181591" y="3301561"/>
              <a:chExt cx="370468" cy="435325"/>
            </a:xfrm>
          </p:grpSpPr>
          <p:sp>
            <p:nvSpPr>
              <p:cNvPr id="1240" name="Google Shape;1240;p61"/>
              <p:cNvSpPr/>
              <p:nvPr/>
            </p:nvSpPr>
            <p:spPr>
              <a:xfrm>
                <a:off x="1232989" y="3643818"/>
                <a:ext cx="19530" cy="24675"/>
              </a:xfrm>
              <a:custGeom>
                <a:rect b="b" l="l" r="r" t="t"/>
                <a:pathLst>
                  <a:path extrusionOk="0" h="1012" w="801">
                    <a:moveTo>
                      <a:pt x="480" y="1"/>
                    </a:moveTo>
                    <a:cubicBezTo>
                      <a:pt x="363" y="1"/>
                      <a:pt x="253" y="73"/>
                      <a:pt x="211" y="190"/>
                    </a:cubicBezTo>
                    <a:lnTo>
                      <a:pt x="53" y="629"/>
                    </a:lnTo>
                    <a:cubicBezTo>
                      <a:pt x="1" y="778"/>
                      <a:pt x="77" y="941"/>
                      <a:pt x="226" y="995"/>
                    </a:cubicBezTo>
                    <a:cubicBezTo>
                      <a:pt x="258" y="1006"/>
                      <a:pt x="290" y="1011"/>
                      <a:pt x="322" y="1011"/>
                    </a:cubicBezTo>
                    <a:cubicBezTo>
                      <a:pt x="439" y="1011"/>
                      <a:pt x="548" y="939"/>
                      <a:pt x="590" y="822"/>
                    </a:cubicBezTo>
                    <a:lnTo>
                      <a:pt x="747" y="382"/>
                    </a:lnTo>
                    <a:cubicBezTo>
                      <a:pt x="801" y="234"/>
                      <a:pt x="723" y="71"/>
                      <a:pt x="576" y="17"/>
                    </a:cubicBezTo>
                    <a:cubicBezTo>
                      <a:pt x="544" y="6"/>
                      <a:pt x="512" y="1"/>
                      <a:pt x="4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1" name="Google Shape;1241;p61"/>
              <p:cNvSpPr/>
              <p:nvPr/>
            </p:nvSpPr>
            <p:spPr>
              <a:xfrm>
                <a:off x="1245278" y="3605489"/>
                <a:ext cx="18141" cy="24992"/>
              </a:xfrm>
              <a:custGeom>
                <a:rect b="b" l="l" r="r" t="t"/>
                <a:pathLst>
                  <a:path extrusionOk="0" h="1025" w="744">
                    <a:moveTo>
                      <a:pt x="429" y="1"/>
                    </a:moveTo>
                    <a:cubicBezTo>
                      <a:pt x="301" y="1"/>
                      <a:pt x="185" y="87"/>
                      <a:pt x="153" y="217"/>
                    </a:cubicBezTo>
                    <a:lnTo>
                      <a:pt x="38" y="670"/>
                    </a:lnTo>
                    <a:cubicBezTo>
                      <a:pt x="0" y="823"/>
                      <a:pt x="93" y="977"/>
                      <a:pt x="246" y="1015"/>
                    </a:cubicBezTo>
                    <a:cubicBezTo>
                      <a:pt x="269" y="1021"/>
                      <a:pt x="292" y="1025"/>
                      <a:pt x="316" y="1025"/>
                    </a:cubicBezTo>
                    <a:cubicBezTo>
                      <a:pt x="443" y="1025"/>
                      <a:pt x="559" y="938"/>
                      <a:pt x="592" y="808"/>
                    </a:cubicBezTo>
                    <a:lnTo>
                      <a:pt x="705" y="355"/>
                    </a:lnTo>
                    <a:cubicBezTo>
                      <a:pt x="743" y="202"/>
                      <a:pt x="650" y="48"/>
                      <a:pt x="498" y="9"/>
                    </a:cubicBezTo>
                    <a:cubicBezTo>
                      <a:pt x="475" y="4"/>
                      <a:pt x="452" y="1"/>
                      <a:pt x="4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2" name="Google Shape;1242;p61"/>
              <p:cNvSpPr/>
              <p:nvPr/>
            </p:nvSpPr>
            <p:spPr>
              <a:xfrm>
                <a:off x="1253836" y="3566258"/>
                <a:ext cx="16580" cy="25212"/>
              </a:xfrm>
              <a:custGeom>
                <a:rect b="b" l="l" r="r" t="t"/>
                <a:pathLst>
                  <a:path extrusionOk="0" h="1034" w="680">
                    <a:moveTo>
                      <a:pt x="374" y="1"/>
                    </a:moveTo>
                    <a:cubicBezTo>
                      <a:pt x="235" y="1"/>
                      <a:pt x="113" y="103"/>
                      <a:pt x="92" y="244"/>
                    </a:cubicBezTo>
                    <a:lnTo>
                      <a:pt x="23" y="706"/>
                    </a:lnTo>
                    <a:cubicBezTo>
                      <a:pt x="1" y="862"/>
                      <a:pt x="108" y="1008"/>
                      <a:pt x="264" y="1030"/>
                    </a:cubicBezTo>
                    <a:cubicBezTo>
                      <a:pt x="278" y="1033"/>
                      <a:pt x="292" y="1034"/>
                      <a:pt x="305" y="1034"/>
                    </a:cubicBezTo>
                    <a:cubicBezTo>
                      <a:pt x="445" y="1034"/>
                      <a:pt x="566" y="931"/>
                      <a:pt x="587" y="791"/>
                    </a:cubicBezTo>
                    <a:lnTo>
                      <a:pt x="655" y="328"/>
                    </a:lnTo>
                    <a:cubicBezTo>
                      <a:pt x="679" y="172"/>
                      <a:pt x="571" y="27"/>
                      <a:pt x="416" y="4"/>
                    </a:cubicBezTo>
                    <a:cubicBezTo>
                      <a:pt x="402" y="2"/>
                      <a:pt x="388" y="1"/>
                      <a:pt x="3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3" name="Google Shape;1243;p61"/>
              <p:cNvSpPr/>
              <p:nvPr/>
            </p:nvSpPr>
            <p:spPr>
              <a:xfrm>
                <a:off x="1258591" y="3526514"/>
                <a:ext cx="14873" cy="25309"/>
              </a:xfrm>
              <a:custGeom>
                <a:rect b="b" l="l" r="r" t="t"/>
                <a:pathLst>
                  <a:path extrusionOk="0" h="1038" w="610">
                    <a:moveTo>
                      <a:pt x="317" y="0"/>
                    </a:moveTo>
                    <a:cubicBezTo>
                      <a:pt x="167" y="0"/>
                      <a:pt x="40" y="119"/>
                      <a:pt x="32" y="272"/>
                    </a:cubicBezTo>
                    <a:lnTo>
                      <a:pt x="9" y="739"/>
                    </a:lnTo>
                    <a:cubicBezTo>
                      <a:pt x="1" y="896"/>
                      <a:pt x="122" y="1029"/>
                      <a:pt x="279" y="1037"/>
                    </a:cubicBezTo>
                    <a:lnTo>
                      <a:pt x="294" y="1037"/>
                    </a:lnTo>
                    <a:cubicBezTo>
                      <a:pt x="445" y="1037"/>
                      <a:pt x="571" y="920"/>
                      <a:pt x="578" y="767"/>
                    </a:cubicBezTo>
                    <a:lnTo>
                      <a:pt x="601" y="299"/>
                    </a:lnTo>
                    <a:cubicBezTo>
                      <a:pt x="609" y="142"/>
                      <a:pt x="488" y="9"/>
                      <a:pt x="331" y="0"/>
                    </a:cubicBezTo>
                    <a:cubicBezTo>
                      <a:pt x="326" y="0"/>
                      <a:pt x="322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4" name="Google Shape;1244;p61"/>
              <p:cNvSpPr/>
              <p:nvPr/>
            </p:nvSpPr>
            <p:spPr>
              <a:xfrm>
                <a:off x="1258567" y="3486649"/>
                <a:ext cx="14825" cy="25285"/>
              </a:xfrm>
              <a:custGeom>
                <a:rect b="b" l="l" r="r" t="t"/>
                <a:pathLst>
                  <a:path extrusionOk="0" h="1037" w="608">
                    <a:moveTo>
                      <a:pt x="295" y="0"/>
                    </a:moveTo>
                    <a:cubicBezTo>
                      <a:pt x="289" y="0"/>
                      <a:pt x="283" y="0"/>
                      <a:pt x="277" y="1"/>
                    </a:cubicBezTo>
                    <a:cubicBezTo>
                      <a:pt x="120" y="10"/>
                      <a:pt x="1" y="146"/>
                      <a:pt x="10" y="303"/>
                    </a:cubicBezTo>
                    <a:cubicBezTo>
                      <a:pt x="20" y="454"/>
                      <a:pt x="27" y="608"/>
                      <a:pt x="33" y="762"/>
                    </a:cubicBezTo>
                    <a:cubicBezTo>
                      <a:pt x="39" y="915"/>
                      <a:pt x="165" y="1037"/>
                      <a:pt x="317" y="1037"/>
                    </a:cubicBezTo>
                    <a:lnTo>
                      <a:pt x="328" y="1037"/>
                    </a:lnTo>
                    <a:cubicBezTo>
                      <a:pt x="485" y="1031"/>
                      <a:pt x="608" y="900"/>
                      <a:pt x="602" y="741"/>
                    </a:cubicBezTo>
                    <a:cubicBezTo>
                      <a:pt x="597" y="583"/>
                      <a:pt x="589" y="423"/>
                      <a:pt x="579" y="266"/>
                    </a:cubicBezTo>
                    <a:cubicBezTo>
                      <a:pt x="570" y="116"/>
                      <a:pt x="445" y="0"/>
                      <a:pt x="2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5" name="Google Shape;1245;p61"/>
              <p:cNvSpPr/>
              <p:nvPr/>
            </p:nvSpPr>
            <p:spPr>
              <a:xfrm>
                <a:off x="1253836" y="3446978"/>
                <a:ext cx="16580" cy="25212"/>
              </a:xfrm>
              <a:custGeom>
                <a:rect b="b" l="l" r="r" t="t"/>
                <a:pathLst>
                  <a:path extrusionOk="0" h="1034" w="680">
                    <a:moveTo>
                      <a:pt x="305" y="1"/>
                    </a:moveTo>
                    <a:cubicBezTo>
                      <a:pt x="292" y="1"/>
                      <a:pt x="278" y="2"/>
                      <a:pt x="264" y="4"/>
                    </a:cubicBezTo>
                    <a:cubicBezTo>
                      <a:pt x="109" y="28"/>
                      <a:pt x="1" y="172"/>
                      <a:pt x="24" y="328"/>
                    </a:cubicBezTo>
                    <a:lnTo>
                      <a:pt x="92" y="790"/>
                    </a:lnTo>
                    <a:cubicBezTo>
                      <a:pt x="114" y="931"/>
                      <a:pt x="235" y="1034"/>
                      <a:pt x="374" y="1034"/>
                    </a:cubicBezTo>
                    <a:cubicBezTo>
                      <a:pt x="387" y="1034"/>
                      <a:pt x="402" y="1033"/>
                      <a:pt x="416" y="1030"/>
                    </a:cubicBezTo>
                    <a:cubicBezTo>
                      <a:pt x="572" y="1008"/>
                      <a:pt x="679" y="862"/>
                      <a:pt x="657" y="706"/>
                    </a:cubicBezTo>
                    <a:lnTo>
                      <a:pt x="587" y="244"/>
                    </a:lnTo>
                    <a:cubicBezTo>
                      <a:pt x="567" y="102"/>
                      <a:pt x="445" y="1"/>
                      <a:pt x="3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6" name="Google Shape;1246;p61"/>
              <p:cNvSpPr/>
              <p:nvPr/>
            </p:nvSpPr>
            <p:spPr>
              <a:xfrm>
                <a:off x="1245278" y="3407991"/>
                <a:ext cx="18141" cy="24968"/>
              </a:xfrm>
              <a:custGeom>
                <a:rect b="b" l="l" r="r" t="t"/>
                <a:pathLst>
                  <a:path extrusionOk="0" h="1024" w="744">
                    <a:moveTo>
                      <a:pt x="315" y="0"/>
                    </a:moveTo>
                    <a:cubicBezTo>
                      <a:pt x="292" y="0"/>
                      <a:pt x="269" y="3"/>
                      <a:pt x="246" y="9"/>
                    </a:cubicBezTo>
                    <a:cubicBezTo>
                      <a:pt x="93" y="47"/>
                      <a:pt x="0" y="202"/>
                      <a:pt x="38" y="354"/>
                    </a:cubicBezTo>
                    <a:lnTo>
                      <a:pt x="153" y="808"/>
                    </a:lnTo>
                    <a:cubicBezTo>
                      <a:pt x="185" y="937"/>
                      <a:pt x="302" y="1023"/>
                      <a:pt x="429" y="1023"/>
                    </a:cubicBezTo>
                    <a:cubicBezTo>
                      <a:pt x="452" y="1023"/>
                      <a:pt x="475" y="1021"/>
                      <a:pt x="498" y="1015"/>
                    </a:cubicBezTo>
                    <a:cubicBezTo>
                      <a:pt x="650" y="977"/>
                      <a:pt x="743" y="822"/>
                      <a:pt x="705" y="669"/>
                    </a:cubicBezTo>
                    <a:lnTo>
                      <a:pt x="592" y="216"/>
                    </a:lnTo>
                    <a:cubicBezTo>
                      <a:pt x="559" y="86"/>
                      <a:pt x="443" y="0"/>
                      <a:pt x="3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7" name="Google Shape;1247;p61"/>
              <p:cNvSpPr/>
              <p:nvPr/>
            </p:nvSpPr>
            <p:spPr>
              <a:xfrm>
                <a:off x="1232965" y="3369978"/>
                <a:ext cx="19530" cy="24651"/>
              </a:xfrm>
              <a:custGeom>
                <a:rect b="b" l="l" r="r" t="t"/>
                <a:pathLst>
                  <a:path extrusionOk="0" h="1011" w="801">
                    <a:moveTo>
                      <a:pt x="324" y="0"/>
                    </a:moveTo>
                    <a:cubicBezTo>
                      <a:pt x="290" y="0"/>
                      <a:pt x="256" y="6"/>
                      <a:pt x="223" y="19"/>
                    </a:cubicBezTo>
                    <a:cubicBezTo>
                      <a:pt x="75" y="73"/>
                      <a:pt x="0" y="238"/>
                      <a:pt x="55" y="385"/>
                    </a:cubicBezTo>
                    <a:cubicBezTo>
                      <a:pt x="110" y="528"/>
                      <a:pt x="162" y="675"/>
                      <a:pt x="211" y="818"/>
                    </a:cubicBezTo>
                    <a:cubicBezTo>
                      <a:pt x="252" y="937"/>
                      <a:pt x="362" y="1010"/>
                      <a:pt x="480" y="1010"/>
                    </a:cubicBezTo>
                    <a:cubicBezTo>
                      <a:pt x="511" y="1010"/>
                      <a:pt x="542" y="1006"/>
                      <a:pt x="573" y="995"/>
                    </a:cubicBezTo>
                    <a:cubicBezTo>
                      <a:pt x="722" y="944"/>
                      <a:pt x="801" y="782"/>
                      <a:pt x="751" y="633"/>
                    </a:cubicBezTo>
                    <a:cubicBezTo>
                      <a:pt x="699" y="484"/>
                      <a:pt x="645" y="334"/>
                      <a:pt x="590" y="185"/>
                    </a:cubicBezTo>
                    <a:cubicBezTo>
                      <a:pt x="546" y="71"/>
                      <a:pt x="439" y="0"/>
                      <a:pt x="3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8" name="Google Shape;1248;p61"/>
              <p:cNvSpPr/>
              <p:nvPr/>
            </p:nvSpPr>
            <p:spPr>
              <a:xfrm>
                <a:off x="1481081" y="3643818"/>
                <a:ext cx="19555" cy="24675"/>
              </a:xfrm>
              <a:custGeom>
                <a:rect b="b" l="l" r="r" t="t"/>
                <a:pathLst>
                  <a:path extrusionOk="0" h="1012" w="802">
                    <a:moveTo>
                      <a:pt x="322" y="1"/>
                    </a:moveTo>
                    <a:cubicBezTo>
                      <a:pt x="290" y="1"/>
                      <a:pt x="257" y="6"/>
                      <a:pt x="226" y="17"/>
                    </a:cubicBezTo>
                    <a:cubicBezTo>
                      <a:pt x="78" y="71"/>
                      <a:pt x="0" y="234"/>
                      <a:pt x="54" y="382"/>
                    </a:cubicBezTo>
                    <a:lnTo>
                      <a:pt x="211" y="822"/>
                    </a:lnTo>
                    <a:cubicBezTo>
                      <a:pt x="254" y="939"/>
                      <a:pt x="362" y="1011"/>
                      <a:pt x="480" y="1011"/>
                    </a:cubicBezTo>
                    <a:cubicBezTo>
                      <a:pt x="512" y="1011"/>
                      <a:pt x="545" y="1006"/>
                      <a:pt x="576" y="995"/>
                    </a:cubicBezTo>
                    <a:cubicBezTo>
                      <a:pt x="724" y="941"/>
                      <a:pt x="802" y="778"/>
                      <a:pt x="748" y="631"/>
                    </a:cubicBezTo>
                    <a:lnTo>
                      <a:pt x="590" y="190"/>
                    </a:lnTo>
                    <a:cubicBezTo>
                      <a:pt x="549" y="73"/>
                      <a:pt x="439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9" name="Google Shape;1249;p61"/>
              <p:cNvSpPr/>
              <p:nvPr/>
            </p:nvSpPr>
            <p:spPr>
              <a:xfrm>
                <a:off x="1470207" y="3605489"/>
                <a:ext cx="18116" cy="24992"/>
              </a:xfrm>
              <a:custGeom>
                <a:rect b="b" l="l" r="r" t="t"/>
                <a:pathLst>
                  <a:path extrusionOk="0" h="1025" w="743">
                    <a:moveTo>
                      <a:pt x="315" y="1"/>
                    </a:moveTo>
                    <a:cubicBezTo>
                      <a:pt x="292" y="1"/>
                      <a:pt x="269" y="4"/>
                      <a:pt x="245" y="9"/>
                    </a:cubicBezTo>
                    <a:cubicBezTo>
                      <a:pt x="93" y="48"/>
                      <a:pt x="0" y="202"/>
                      <a:pt x="38" y="355"/>
                    </a:cubicBezTo>
                    <a:lnTo>
                      <a:pt x="152" y="808"/>
                    </a:lnTo>
                    <a:cubicBezTo>
                      <a:pt x="185" y="938"/>
                      <a:pt x="301" y="1025"/>
                      <a:pt x="429" y="1025"/>
                    </a:cubicBezTo>
                    <a:cubicBezTo>
                      <a:pt x="451" y="1025"/>
                      <a:pt x="475" y="1021"/>
                      <a:pt x="498" y="1015"/>
                    </a:cubicBezTo>
                    <a:cubicBezTo>
                      <a:pt x="650" y="977"/>
                      <a:pt x="743" y="823"/>
                      <a:pt x="705" y="670"/>
                    </a:cubicBezTo>
                    <a:lnTo>
                      <a:pt x="592" y="217"/>
                    </a:lnTo>
                    <a:cubicBezTo>
                      <a:pt x="559" y="87"/>
                      <a:pt x="443" y="1"/>
                      <a:pt x="3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0" name="Google Shape;1250;p61"/>
              <p:cNvSpPr/>
              <p:nvPr/>
            </p:nvSpPr>
            <p:spPr>
              <a:xfrm>
                <a:off x="1463233" y="3566258"/>
                <a:ext cx="16531" cy="25212"/>
              </a:xfrm>
              <a:custGeom>
                <a:rect b="b" l="l" r="r" t="t"/>
                <a:pathLst>
                  <a:path extrusionOk="0" h="1034" w="678">
                    <a:moveTo>
                      <a:pt x="305" y="1"/>
                    </a:moveTo>
                    <a:cubicBezTo>
                      <a:pt x="291" y="1"/>
                      <a:pt x="277" y="2"/>
                      <a:pt x="263" y="4"/>
                    </a:cubicBezTo>
                    <a:cubicBezTo>
                      <a:pt x="107" y="27"/>
                      <a:pt x="0" y="172"/>
                      <a:pt x="23" y="328"/>
                    </a:cubicBezTo>
                    <a:lnTo>
                      <a:pt x="91" y="791"/>
                    </a:lnTo>
                    <a:cubicBezTo>
                      <a:pt x="112" y="931"/>
                      <a:pt x="234" y="1034"/>
                      <a:pt x="373" y="1034"/>
                    </a:cubicBezTo>
                    <a:cubicBezTo>
                      <a:pt x="387" y="1034"/>
                      <a:pt x="402" y="1033"/>
                      <a:pt x="415" y="1030"/>
                    </a:cubicBezTo>
                    <a:cubicBezTo>
                      <a:pt x="571" y="1008"/>
                      <a:pt x="678" y="862"/>
                      <a:pt x="655" y="706"/>
                    </a:cubicBezTo>
                    <a:lnTo>
                      <a:pt x="586" y="244"/>
                    </a:lnTo>
                    <a:cubicBezTo>
                      <a:pt x="565" y="103"/>
                      <a:pt x="443" y="1"/>
                      <a:pt x="3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" name="Google Shape;1251;p61"/>
              <p:cNvSpPr/>
              <p:nvPr/>
            </p:nvSpPr>
            <p:spPr>
              <a:xfrm>
                <a:off x="1460185" y="3526514"/>
                <a:ext cx="14825" cy="25309"/>
              </a:xfrm>
              <a:custGeom>
                <a:rect b="b" l="l" r="r" t="t"/>
                <a:pathLst>
                  <a:path extrusionOk="0" h="1038" w="608">
                    <a:moveTo>
                      <a:pt x="292" y="0"/>
                    </a:moveTo>
                    <a:cubicBezTo>
                      <a:pt x="288" y="0"/>
                      <a:pt x="283" y="0"/>
                      <a:pt x="279" y="0"/>
                    </a:cubicBezTo>
                    <a:cubicBezTo>
                      <a:pt x="122" y="9"/>
                      <a:pt x="0" y="142"/>
                      <a:pt x="7" y="299"/>
                    </a:cubicBezTo>
                    <a:lnTo>
                      <a:pt x="31" y="767"/>
                    </a:lnTo>
                    <a:cubicBezTo>
                      <a:pt x="38" y="920"/>
                      <a:pt x="165" y="1037"/>
                      <a:pt x="315" y="1037"/>
                    </a:cubicBezTo>
                    <a:lnTo>
                      <a:pt x="329" y="1037"/>
                    </a:lnTo>
                    <a:cubicBezTo>
                      <a:pt x="486" y="1029"/>
                      <a:pt x="607" y="896"/>
                      <a:pt x="599" y="739"/>
                    </a:cubicBezTo>
                    <a:lnTo>
                      <a:pt x="577" y="272"/>
                    </a:lnTo>
                    <a:cubicBezTo>
                      <a:pt x="570" y="119"/>
                      <a:pt x="445" y="0"/>
                      <a:pt x="2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2" name="Google Shape;1252;p61"/>
              <p:cNvSpPr/>
              <p:nvPr/>
            </p:nvSpPr>
            <p:spPr>
              <a:xfrm>
                <a:off x="1460210" y="3486649"/>
                <a:ext cx="14825" cy="25285"/>
              </a:xfrm>
              <a:custGeom>
                <a:rect b="b" l="l" r="r" t="t"/>
                <a:pathLst>
                  <a:path extrusionOk="0" h="1037" w="608">
                    <a:moveTo>
                      <a:pt x="314" y="0"/>
                    </a:moveTo>
                    <a:cubicBezTo>
                      <a:pt x="164" y="0"/>
                      <a:pt x="39" y="116"/>
                      <a:pt x="30" y="266"/>
                    </a:cubicBezTo>
                    <a:cubicBezTo>
                      <a:pt x="19" y="423"/>
                      <a:pt x="12" y="583"/>
                      <a:pt x="6" y="741"/>
                    </a:cubicBezTo>
                    <a:cubicBezTo>
                      <a:pt x="0" y="900"/>
                      <a:pt x="124" y="1031"/>
                      <a:pt x="281" y="1037"/>
                    </a:cubicBezTo>
                    <a:lnTo>
                      <a:pt x="291" y="1037"/>
                    </a:lnTo>
                    <a:cubicBezTo>
                      <a:pt x="445" y="1037"/>
                      <a:pt x="571" y="915"/>
                      <a:pt x="576" y="762"/>
                    </a:cubicBezTo>
                    <a:cubicBezTo>
                      <a:pt x="581" y="608"/>
                      <a:pt x="589" y="454"/>
                      <a:pt x="598" y="303"/>
                    </a:cubicBezTo>
                    <a:cubicBezTo>
                      <a:pt x="608" y="146"/>
                      <a:pt x="489" y="10"/>
                      <a:pt x="331" y="1"/>
                    </a:cubicBezTo>
                    <a:cubicBezTo>
                      <a:pt x="326" y="0"/>
                      <a:pt x="320" y="0"/>
                      <a:pt x="3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3" name="Google Shape;1253;p61"/>
              <p:cNvSpPr/>
              <p:nvPr/>
            </p:nvSpPr>
            <p:spPr>
              <a:xfrm>
                <a:off x="1463209" y="3446978"/>
                <a:ext cx="16556" cy="25212"/>
              </a:xfrm>
              <a:custGeom>
                <a:rect b="b" l="l" r="r" t="t"/>
                <a:pathLst>
                  <a:path extrusionOk="0" h="1034" w="679">
                    <a:moveTo>
                      <a:pt x="374" y="1"/>
                    </a:moveTo>
                    <a:cubicBezTo>
                      <a:pt x="236" y="1"/>
                      <a:pt x="113" y="102"/>
                      <a:pt x="92" y="244"/>
                    </a:cubicBezTo>
                    <a:lnTo>
                      <a:pt x="24" y="706"/>
                    </a:lnTo>
                    <a:cubicBezTo>
                      <a:pt x="0" y="862"/>
                      <a:pt x="108" y="1008"/>
                      <a:pt x="263" y="1030"/>
                    </a:cubicBezTo>
                    <a:cubicBezTo>
                      <a:pt x="277" y="1033"/>
                      <a:pt x="292" y="1034"/>
                      <a:pt x="306" y="1034"/>
                    </a:cubicBezTo>
                    <a:cubicBezTo>
                      <a:pt x="444" y="1034"/>
                      <a:pt x="566" y="931"/>
                      <a:pt x="587" y="790"/>
                    </a:cubicBezTo>
                    <a:lnTo>
                      <a:pt x="656" y="328"/>
                    </a:lnTo>
                    <a:cubicBezTo>
                      <a:pt x="679" y="172"/>
                      <a:pt x="572" y="28"/>
                      <a:pt x="416" y="4"/>
                    </a:cubicBezTo>
                    <a:cubicBezTo>
                      <a:pt x="402" y="2"/>
                      <a:pt x="388" y="1"/>
                      <a:pt x="3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4" name="Google Shape;1254;p61"/>
              <p:cNvSpPr/>
              <p:nvPr/>
            </p:nvSpPr>
            <p:spPr>
              <a:xfrm>
                <a:off x="1470207" y="3407991"/>
                <a:ext cx="18116" cy="24968"/>
              </a:xfrm>
              <a:custGeom>
                <a:rect b="b" l="l" r="r" t="t"/>
                <a:pathLst>
                  <a:path extrusionOk="0" h="1024" w="743">
                    <a:moveTo>
                      <a:pt x="429" y="0"/>
                    </a:moveTo>
                    <a:cubicBezTo>
                      <a:pt x="301" y="0"/>
                      <a:pt x="185" y="87"/>
                      <a:pt x="152" y="216"/>
                    </a:cubicBezTo>
                    <a:lnTo>
                      <a:pt x="38" y="669"/>
                    </a:lnTo>
                    <a:cubicBezTo>
                      <a:pt x="0" y="822"/>
                      <a:pt x="93" y="977"/>
                      <a:pt x="245" y="1015"/>
                    </a:cubicBezTo>
                    <a:cubicBezTo>
                      <a:pt x="269" y="1021"/>
                      <a:pt x="292" y="1023"/>
                      <a:pt x="316" y="1023"/>
                    </a:cubicBezTo>
                    <a:cubicBezTo>
                      <a:pt x="443" y="1023"/>
                      <a:pt x="558" y="937"/>
                      <a:pt x="592" y="808"/>
                    </a:cubicBezTo>
                    <a:lnTo>
                      <a:pt x="705" y="354"/>
                    </a:lnTo>
                    <a:cubicBezTo>
                      <a:pt x="743" y="202"/>
                      <a:pt x="650" y="47"/>
                      <a:pt x="498" y="9"/>
                    </a:cubicBezTo>
                    <a:cubicBezTo>
                      <a:pt x="475" y="3"/>
                      <a:pt x="451" y="0"/>
                      <a:pt x="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5" name="Google Shape;1255;p61"/>
              <p:cNvSpPr/>
              <p:nvPr/>
            </p:nvSpPr>
            <p:spPr>
              <a:xfrm>
                <a:off x="1481106" y="3369978"/>
                <a:ext cx="19530" cy="24651"/>
              </a:xfrm>
              <a:custGeom>
                <a:rect b="b" l="l" r="r" t="t"/>
                <a:pathLst>
                  <a:path extrusionOk="0" h="1011" w="801">
                    <a:moveTo>
                      <a:pt x="479" y="0"/>
                    </a:moveTo>
                    <a:cubicBezTo>
                      <a:pt x="363" y="0"/>
                      <a:pt x="255" y="71"/>
                      <a:pt x="213" y="185"/>
                    </a:cubicBezTo>
                    <a:cubicBezTo>
                      <a:pt x="157" y="333"/>
                      <a:pt x="103" y="484"/>
                      <a:pt x="52" y="633"/>
                    </a:cubicBezTo>
                    <a:cubicBezTo>
                      <a:pt x="1" y="782"/>
                      <a:pt x="79" y="944"/>
                      <a:pt x="229" y="995"/>
                    </a:cubicBezTo>
                    <a:cubicBezTo>
                      <a:pt x="259" y="1006"/>
                      <a:pt x="290" y="1010"/>
                      <a:pt x="321" y="1010"/>
                    </a:cubicBezTo>
                    <a:cubicBezTo>
                      <a:pt x="440" y="1010"/>
                      <a:pt x="550" y="935"/>
                      <a:pt x="591" y="818"/>
                    </a:cubicBezTo>
                    <a:cubicBezTo>
                      <a:pt x="640" y="675"/>
                      <a:pt x="692" y="528"/>
                      <a:pt x="746" y="385"/>
                    </a:cubicBezTo>
                    <a:cubicBezTo>
                      <a:pt x="801" y="238"/>
                      <a:pt x="726" y="73"/>
                      <a:pt x="579" y="19"/>
                    </a:cubicBezTo>
                    <a:cubicBezTo>
                      <a:pt x="546" y="6"/>
                      <a:pt x="512" y="0"/>
                      <a:pt x="4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6" name="Google Shape;1256;p61"/>
              <p:cNvSpPr/>
              <p:nvPr/>
            </p:nvSpPr>
            <p:spPr>
              <a:xfrm>
                <a:off x="1181591" y="3301561"/>
                <a:ext cx="370468" cy="435325"/>
              </a:xfrm>
              <a:custGeom>
                <a:rect b="b" l="l" r="r" t="t"/>
                <a:pathLst>
                  <a:path extrusionOk="0" h="17854" w="15194">
                    <a:moveTo>
                      <a:pt x="13023" y="571"/>
                    </a:moveTo>
                    <a:lnTo>
                      <a:pt x="13023" y="1520"/>
                    </a:lnTo>
                    <a:lnTo>
                      <a:pt x="3024" y="1520"/>
                    </a:lnTo>
                    <a:cubicBezTo>
                      <a:pt x="2867" y="1520"/>
                      <a:pt x="2740" y="1648"/>
                      <a:pt x="2740" y="1806"/>
                    </a:cubicBezTo>
                    <a:cubicBezTo>
                      <a:pt x="2740" y="1963"/>
                      <a:pt x="2867" y="2090"/>
                      <a:pt x="3024" y="2090"/>
                    </a:cubicBezTo>
                    <a:lnTo>
                      <a:pt x="13126" y="2090"/>
                    </a:lnTo>
                    <a:cubicBezTo>
                      <a:pt x="15105" y="6377"/>
                      <a:pt x="15136" y="11253"/>
                      <a:pt x="13220" y="15558"/>
                    </a:cubicBezTo>
                    <a:cubicBezTo>
                      <a:pt x="13218" y="15558"/>
                      <a:pt x="13215" y="15558"/>
                      <a:pt x="13212" y="15558"/>
                    </a:cubicBezTo>
                    <a:cubicBezTo>
                      <a:pt x="13171" y="15558"/>
                      <a:pt x="13131" y="15566"/>
                      <a:pt x="13091" y="15584"/>
                    </a:cubicBezTo>
                    <a:cubicBezTo>
                      <a:pt x="12949" y="15651"/>
                      <a:pt x="12887" y="15821"/>
                      <a:pt x="12954" y="15964"/>
                    </a:cubicBezTo>
                    <a:lnTo>
                      <a:pt x="13023" y="16113"/>
                    </a:lnTo>
                    <a:lnTo>
                      <a:pt x="13023" y="17284"/>
                    </a:lnTo>
                    <a:lnTo>
                      <a:pt x="2169" y="17284"/>
                    </a:lnTo>
                    <a:lnTo>
                      <a:pt x="2169" y="16334"/>
                    </a:lnTo>
                    <a:lnTo>
                      <a:pt x="12168" y="16334"/>
                    </a:lnTo>
                    <a:cubicBezTo>
                      <a:pt x="12326" y="16334"/>
                      <a:pt x="12454" y="16207"/>
                      <a:pt x="12454" y="16050"/>
                    </a:cubicBezTo>
                    <a:cubicBezTo>
                      <a:pt x="12454" y="15893"/>
                      <a:pt x="12326" y="15765"/>
                      <a:pt x="12168" y="15765"/>
                    </a:cubicBezTo>
                    <a:lnTo>
                      <a:pt x="2066" y="15765"/>
                    </a:lnTo>
                    <a:cubicBezTo>
                      <a:pt x="88" y="11478"/>
                      <a:pt x="57" y="6601"/>
                      <a:pt x="1973" y="2296"/>
                    </a:cubicBezTo>
                    <a:cubicBezTo>
                      <a:pt x="1975" y="2296"/>
                      <a:pt x="1979" y="2297"/>
                      <a:pt x="1981" y="2297"/>
                    </a:cubicBezTo>
                    <a:cubicBezTo>
                      <a:pt x="2022" y="2297"/>
                      <a:pt x="2062" y="2288"/>
                      <a:pt x="2102" y="2270"/>
                    </a:cubicBezTo>
                    <a:cubicBezTo>
                      <a:pt x="2244" y="2203"/>
                      <a:pt x="2306" y="2034"/>
                      <a:pt x="2240" y="1891"/>
                    </a:cubicBezTo>
                    <a:lnTo>
                      <a:pt x="2169" y="1742"/>
                    </a:lnTo>
                    <a:lnTo>
                      <a:pt x="2169" y="571"/>
                    </a:lnTo>
                    <a:close/>
                    <a:moveTo>
                      <a:pt x="1885" y="1"/>
                    </a:moveTo>
                    <a:cubicBezTo>
                      <a:pt x="1728" y="1"/>
                      <a:pt x="1600" y="128"/>
                      <a:pt x="1600" y="285"/>
                    </a:cubicBezTo>
                    <a:lnTo>
                      <a:pt x="1600" y="1741"/>
                    </a:lnTo>
                    <a:cubicBezTo>
                      <a:pt x="553" y="3970"/>
                      <a:pt x="0" y="6454"/>
                      <a:pt x="0" y="8928"/>
                    </a:cubicBezTo>
                    <a:cubicBezTo>
                      <a:pt x="0" y="11402"/>
                      <a:pt x="553" y="13885"/>
                      <a:pt x="1600" y="16113"/>
                    </a:cubicBezTo>
                    <a:lnTo>
                      <a:pt x="1600" y="17569"/>
                    </a:lnTo>
                    <a:cubicBezTo>
                      <a:pt x="1600" y="17726"/>
                      <a:pt x="1728" y="17854"/>
                      <a:pt x="1885" y="17854"/>
                    </a:cubicBezTo>
                    <a:lnTo>
                      <a:pt x="13307" y="17854"/>
                    </a:lnTo>
                    <a:cubicBezTo>
                      <a:pt x="13466" y="17854"/>
                      <a:pt x="13593" y="17726"/>
                      <a:pt x="13593" y="17569"/>
                    </a:cubicBezTo>
                    <a:lnTo>
                      <a:pt x="13593" y="16113"/>
                    </a:lnTo>
                    <a:cubicBezTo>
                      <a:pt x="14640" y="13885"/>
                      <a:pt x="15193" y="11402"/>
                      <a:pt x="15193" y="8928"/>
                    </a:cubicBezTo>
                    <a:cubicBezTo>
                      <a:pt x="15193" y="6454"/>
                      <a:pt x="14640" y="3970"/>
                      <a:pt x="13593" y="1741"/>
                    </a:cubicBezTo>
                    <a:lnTo>
                      <a:pt x="13593" y="285"/>
                    </a:lnTo>
                    <a:cubicBezTo>
                      <a:pt x="13593" y="128"/>
                      <a:pt x="13466" y="1"/>
                      <a:pt x="133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7" name="Google Shape;1257;p61"/>
              <p:cNvSpPr/>
              <p:nvPr/>
            </p:nvSpPr>
            <p:spPr>
              <a:xfrm>
                <a:off x="1301163" y="3455098"/>
                <a:ext cx="129812" cy="128276"/>
              </a:xfrm>
              <a:custGeom>
                <a:rect b="b" l="l" r="r" t="t"/>
                <a:pathLst>
                  <a:path extrusionOk="0" h="5261" w="5324">
                    <a:moveTo>
                      <a:pt x="1894" y="570"/>
                    </a:moveTo>
                    <a:cubicBezTo>
                      <a:pt x="2069" y="570"/>
                      <a:pt x="2241" y="583"/>
                      <a:pt x="2408" y="608"/>
                    </a:cubicBezTo>
                    <a:lnTo>
                      <a:pt x="2408" y="1942"/>
                    </a:lnTo>
                    <a:lnTo>
                      <a:pt x="1113" y="648"/>
                    </a:lnTo>
                    <a:cubicBezTo>
                      <a:pt x="1380" y="596"/>
                      <a:pt x="1641" y="570"/>
                      <a:pt x="1894" y="570"/>
                    </a:cubicBezTo>
                    <a:close/>
                    <a:moveTo>
                      <a:pt x="711" y="1052"/>
                    </a:moveTo>
                    <a:lnTo>
                      <a:pt x="2004" y="2345"/>
                    </a:lnTo>
                    <a:lnTo>
                      <a:pt x="669" y="2345"/>
                    </a:lnTo>
                    <a:cubicBezTo>
                      <a:pt x="609" y="1940"/>
                      <a:pt x="622" y="1502"/>
                      <a:pt x="711" y="1052"/>
                    </a:cubicBezTo>
                    <a:close/>
                    <a:moveTo>
                      <a:pt x="2574" y="2915"/>
                    </a:moveTo>
                    <a:lnTo>
                      <a:pt x="4271" y="4612"/>
                    </a:lnTo>
                    <a:cubicBezTo>
                      <a:pt x="4004" y="4664"/>
                      <a:pt x="3743" y="4690"/>
                      <a:pt x="3489" y="4690"/>
                    </a:cubicBezTo>
                    <a:cubicBezTo>
                      <a:pt x="2672" y="4690"/>
                      <a:pt x="1943" y="4420"/>
                      <a:pt x="1423" y="3900"/>
                    </a:cubicBezTo>
                    <a:cubicBezTo>
                      <a:pt x="1148" y="3624"/>
                      <a:pt x="942" y="3290"/>
                      <a:pt x="810" y="2915"/>
                    </a:cubicBezTo>
                    <a:close/>
                    <a:moveTo>
                      <a:pt x="1895" y="1"/>
                    </a:moveTo>
                    <a:cubicBezTo>
                      <a:pt x="1438" y="1"/>
                      <a:pt x="961" y="73"/>
                      <a:pt x="479" y="222"/>
                    </a:cubicBezTo>
                    <a:cubicBezTo>
                      <a:pt x="478" y="223"/>
                      <a:pt x="476" y="223"/>
                      <a:pt x="475" y="223"/>
                    </a:cubicBezTo>
                    <a:cubicBezTo>
                      <a:pt x="473" y="224"/>
                      <a:pt x="472" y="224"/>
                      <a:pt x="470" y="226"/>
                    </a:cubicBezTo>
                    <a:cubicBezTo>
                      <a:pt x="462" y="228"/>
                      <a:pt x="453" y="232"/>
                      <a:pt x="444" y="235"/>
                    </a:cubicBezTo>
                    <a:cubicBezTo>
                      <a:pt x="442" y="236"/>
                      <a:pt x="440" y="238"/>
                      <a:pt x="436" y="239"/>
                    </a:cubicBezTo>
                    <a:cubicBezTo>
                      <a:pt x="429" y="242"/>
                      <a:pt x="422" y="246"/>
                      <a:pt x="415" y="249"/>
                    </a:cubicBezTo>
                    <a:cubicBezTo>
                      <a:pt x="412" y="252"/>
                      <a:pt x="410" y="253"/>
                      <a:pt x="407" y="254"/>
                    </a:cubicBezTo>
                    <a:cubicBezTo>
                      <a:pt x="400" y="259"/>
                      <a:pt x="393" y="264"/>
                      <a:pt x="387" y="269"/>
                    </a:cubicBezTo>
                    <a:cubicBezTo>
                      <a:pt x="385" y="270"/>
                      <a:pt x="382" y="271"/>
                      <a:pt x="381" y="273"/>
                    </a:cubicBezTo>
                    <a:cubicBezTo>
                      <a:pt x="373" y="279"/>
                      <a:pt x="364" y="286"/>
                      <a:pt x="356" y="295"/>
                    </a:cubicBezTo>
                    <a:cubicBezTo>
                      <a:pt x="349" y="302"/>
                      <a:pt x="342" y="310"/>
                      <a:pt x="335" y="319"/>
                    </a:cubicBezTo>
                    <a:cubicBezTo>
                      <a:pt x="334" y="321"/>
                      <a:pt x="332" y="323"/>
                      <a:pt x="330" y="324"/>
                    </a:cubicBezTo>
                    <a:cubicBezTo>
                      <a:pt x="325" y="332"/>
                      <a:pt x="320" y="339"/>
                      <a:pt x="317" y="345"/>
                    </a:cubicBezTo>
                    <a:cubicBezTo>
                      <a:pt x="314" y="348"/>
                      <a:pt x="313" y="351"/>
                      <a:pt x="312" y="353"/>
                    </a:cubicBezTo>
                    <a:cubicBezTo>
                      <a:pt x="307" y="360"/>
                      <a:pt x="304" y="367"/>
                      <a:pt x="300" y="374"/>
                    </a:cubicBezTo>
                    <a:cubicBezTo>
                      <a:pt x="299" y="377"/>
                      <a:pt x="298" y="379"/>
                      <a:pt x="297" y="383"/>
                    </a:cubicBezTo>
                    <a:cubicBezTo>
                      <a:pt x="293" y="391"/>
                      <a:pt x="291" y="399"/>
                      <a:pt x="287" y="408"/>
                    </a:cubicBezTo>
                    <a:cubicBezTo>
                      <a:pt x="287" y="409"/>
                      <a:pt x="286" y="410"/>
                      <a:pt x="286" y="411"/>
                    </a:cubicBezTo>
                    <a:cubicBezTo>
                      <a:pt x="286" y="413"/>
                      <a:pt x="286" y="414"/>
                      <a:pt x="285" y="414"/>
                    </a:cubicBezTo>
                    <a:cubicBezTo>
                      <a:pt x="285" y="415"/>
                      <a:pt x="285" y="415"/>
                      <a:pt x="285" y="416"/>
                    </a:cubicBezTo>
                    <a:cubicBezTo>
                      <a:pt x="41" y="1206"/>
                      <a:pt x="0" y="1979"/>
                      <a:pt x="150" y="2671"/>
                    </a:cubicBezTo>
                    <a:cubicBezTo>
                      <a:pt x="151" y="2687"/>
                      <a:pt x="155" y="2701"/>
                      <a:pt x="160" y="2715"/>
                    </a:cubicBezTo>
                    <a:cubicBezTo>
                      <a:pt x="299" y="3327"/>
                      <a:pt x="590" y="3871"/>
                      <a:pt x="1021" y="4302"/>
                    </a:cubicBezTo>
                    <a:cubicBezTo>
                      <a:pt x="1649" y="4932"/>
                      <a:pt x="2522" y="5261"/>
                      <a:pt x="3489" y="5261"/>
                    </a:cubicBezTo>
                    <a:cubicBezTo>
                      <a:pt x="3946" y="5261"/>
                      <a:pt x="4423" y="5187"/>
                      <a:pt x="4907" y="5038"/>
                    </a:cubicBezTo>
                    <a:lnTo>
                      <a:pt x="4909" y="5037"/>
                    </a:lnTo>
                    <a:lnTo>
                      <a:pt x="4911" y="5037"/>
                    </a:lnTo>
                    <a:cubicBezTo>
                      <a:pt x="4913" y="5037"/>
                      <a:pt x="4914" y="5036"/>
                      <a:pt x="4915" y="5036"/>
                    </a:cubicBezTo>
                    <a:cubicBezTo>
                      <a:pt x="4923" y="5032"/>
                      <a:pt x="4932" y="5030"/>
                      <a:pt x="4940" y="5026"/>
                    </a:cubicBezTo>
                    <a:cubicBezTo>
                      <a:pt x="4944" y="5025"/>
                      <a:pt x="4946" y="5024"/>
                      <a:pt x="4948" y="5023"/>
                    </a:cubicBezTo>
                    <a:cubicBezTo>
                      <a:pt x="4955" y="5019"/>
                      <a:pt x="4963" y="5015"/>
                      <a:pt x="4970" y="5011"/>
                    </a:cubicBezTo>
                    <a:cubicBezTo>
                      <a:pt x="4972" y="5009"/>
                      <a:pt x="4974" y="5008"/>
                      <a:pt x="4977" y="5006"/>
                    </a:cubicBezTo>
                    <a:cubicBezTo>
                      <a:pt x="4984" y="5002"/>
                      <a:pt x="4991" y="4998"/>
                      <a:pt x="4997" y="4993"/>
                    </a:cubicBezTo>
                    <a:cubicBezTo>
                      <a:pt x="4999" y="4990"/>
                      <a:pt x="5002" y="4989"/>
                      <a:pt x="5004" y="4988"/>
                    </a:cubicBezTo>
                    <a:cubicBezTo>
                      <a:pt x="5013" y="4981"/>
                      <a:pt x="5021" y="4974"/>
                      <a:pt x="5028" y="4967"/>
                    </a:cubicBezTo>
                    <a:cubicBezTo>
                      <a:pt x="5036" y="4958"/>
                      <a:pt x="5042" y="4950"/>
                      <a:pt x="5049" y="4942"/>
                    </a:cubicBezTo>
                    <a:cubicBezTo>
                      <a:pt x="5052" y="4940"/>
                      <a:pt x="5053" y="4938"/>
                      <a:pt x="5054" y="4936"/>
                    </a:cubicBezTo>
                    <a:cubicBezTo>
                      <a:pt x="5059" y="4928"/>
                      <a:pt x="5064" y="4923"/>
                      <a:pt x="5069" y="4915"/>
                    </a:cubicBezTo>
                    <a:cubicBezTo>
                      <a:pt x="5070" y="4913"/>
                      <a:pt x="5071" y="4911"/>
                      <a:pt x="5073" y="4908"/>
                    </a:cubicBezTo>
                    <a:cubicBezTo>
                      <a:pt x="5077" y="4901"/>
                      <a:pt x="5080" y="4894"/>
                      <a:pt x="5084" y="4887"/>
                    </a:cubicBezTo>
                    <a:cubicBezTo>
                      <a:pt x="5085" y="4883"/>
                      <a:pt x="5086" y="4881"/>
                      <a:pt x="5088" y="4878"/>
                    </a:cubicBezTo>
                    <a:cubicBezTo>
                      <a:pt x="5091" y="4870"/>
                      <a:pt x="5095" y="4861"/>
                      <a:pt x="5097" y="4852"/>
                    </a:cubicBezTo>
                    <a:cubicBezTo>
                      <a:pt x="5098" y="4851"/>
                      <a:pt x="5098" y="4850"/>
                      <a:pt x="5098" y="4849"/>
                    </a:cubicBezTo>
                    <a:cubicBezTo>
                      <a:pt x="5099" y="4846"/>
                      <a:pt x="5099" y="4845"/>
                      <a:pt x="5101" y="4844"/>
                    </a:cubicBezTo>
                    <a:cubicBezTo>
                      <a:pt x="5246" y="4372"/>
                      <a:pt x="5321" y="3902"/>
                      <a:pt x="5322" y="3443"/>
                    </a:cubicBezTo>
                    <a:cubicBezTo>
                      <a:pt x="5323" y="3285"/>
                      <a:pt x="5196" y="3157"/>
                      <a:pt x="5039" y="3157"/>
                    </a:cubicBezTo>
                    <a:cubicBezTo>
                      <a:pt x="4880" y="3157"/>
                      <a:pt x="4753" y="3283"/>
                      <a:pt x="4753" y="3440"/>
                    </a:cubicBezTo>
                    <a:cubicBezTo>
                      <a:pt x="4752" y="3693"/>
                      <a:pt x="4724" y="3950"/>
                      <a:pt x="4673" y="4208"/>
                    </a:cubicBezTo>
                    <a:lnTo>
                      <a:pt x="2978" y="2513"/>
                    </a:lnTo>
                    <a:lnTo>
                      <a:pt x="2978" y="748"/>
                    </a:lnTo>
                    <a:cubicBezTo>
                      <a:pt x="3352" y="880"/>
                      <a:pt x="3686" y="1085"/>
                      <a:pt x="3961" y="1361"/>
                    </a:cubicBezTo>
                    <a:cubicBezTo>
                      <a:pt x="4249" y="1650"/>
                      <a:pt x="4464" y="2000"/>
                      <a:pt x="4596" y="2403"/>
                    </a:cubicBezTo>
                    <a:cubicBezTo>
                      <a:pt x="4636" y="2524"/>
                      <a:pt x="4748" y="2600"/>
                      <a:pt x="4868" y="2600"/>
                    </a:cubicBezTo>
                    <a:cubicBezTo>
                      <a:pt x="4897" y="2600"/>
                      <a:pt x="4927" y="2595"/>
                      <a:pt x="4957" y="2585"/>
                    </a:cubicBezTo>
                    <a:cubicBezTo>
                      <a:pt x="5105" y="2535"/>
                      <a:pt x="5186" y="2375"/>
                      <a:pt x="5138" y="2225"/>
                    </a:cubicBezTo>
                    <a:cubicBezTo>
                      <a:pt x="4977" y="1737"/>
                      <a:pt x="4716" y="1310"/>
                      <a:pt x="4365" y="958"/>
                    </a:cubicBezTo>
                    <a:cubicBezTo>
                      <a:pt x="3934" y="527"/>
                      <a:pt x="3389" y="238"/>
                      <a:pt x="2778" y="97"/>
                    </a:cubicBezTo>
                    <a:cubicBezTo>
                      <a:pt x="2764" y="92"/>
                      <a:pt x="2748" y="90"/>
                      <a:pt x="2733" y="88"/>
                    </a:cubicBezTo>
                    <a:cubicBezTo>
                      <a:pt x="2464" y="30"/>
                      <a:pt x="2184" y="1"/>
                      <a:pt x="1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58" name="Google Shape;1258;p61"/>
          <p:cNvSpPr txBox="1"/>
          <p:nvPr/>
        </p:nvSpPr>
        <p:spPr>
          <a:xfrm>
            <a:off x="509675" y="84800"/>
            <a:ext cx="4612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" sz="26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Spending Analysis</a:t>
            </a:r>
            <a:endParaRPr b="1" i="0" sz="26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id="1259" name="Google Shape;125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050" y="1475225"/>
            <a:ext cx="4698475" cy="310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62"/>
          <p:cNvGrpSpPr/>
          <p:nvPr/>
        </p:nvGrpSpPr>
        <p:grpSpPr>
          <a:xfrm>
            <a:off x="-4790498" y="-59412"/>
            <a:ext cx="5250038" cy="5262324"/>
            <a:chOff x="-5395425" y="0"/>
            <a:chExt cx="5131500" cy="5143509"/>
          </a:xfrm>
        </p:grpSpPr>
        <p:cxnSp>
          <p:nvCxnSpPr>
            <p:cNvPr id="1265" name="Google Shape;1265;p62"/>
            <p:cNvCxnSpPr/>
            <p:nvPr/>
          </p:nvCxnSpPr>
          <p:spPr>
            <a:xfrm>
              <a:off x="-5395425" y="233262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66" name="Google Shape;1266;p62"/>
            <p:cNvCxnSpPr/>
            <p:nvPr/>
          </p:nvCxnSpPr>
          <p:spPr>
            <a:xfrm>
              <a:off x="-5395425" y="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67" name="Google Shape;1267;p62"/>
            <p:cNvCxnSpPr/>
            <p:nvPr/>
          </p:nvCxnSpPr>
          <p:spPr>
            <a:xfrm>
              <a:off x="-5395425" y="699761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68" name="Google Shape;1268;p62"/>
            <p:cNvCxnSpPr/>
            <p:nvPr/>
          </p:nvCxnSpPr>
          <p:spPr>
            <a:xfrm>
              <a:off x="-5395425" y="466499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69" name="Google Shape;1269;p62"/>
            <p:cNvCxnSpPr/>
            <p:nvPr/>
          </p:nvCxnSpPr>
          <p:spPr>
            <a:xfrm>
              <a:off x="-5395425" y="116626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70" name="Google Shape;1270;p62"/>
            <p:cNvCxnSpPr/>
            <p:nvPr/>
          </p:nvCxnSpPr>
          <p:spPr>
            <a:xfrm>
              <a:off x="-5395425" y="932998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71" name="Google Shape;1271;p62"/>
            <p:cNvCxnSpPr/>
            <p:nvPr/>
          </p:nvCxnSpPr>
          <p:spPr>
            <a:xfrm>
              <a:off x="-5395425" y="1632759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72" name="Google Shape;1272;p62"/>
            <p:cNvCxnSpPr/>
            <p:nvPr/>
          </p:nvCxnSpPr>
          <p:spPr>
            <a:xfrm>
              <a:off x="-5395425" y="1399497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73" name="Google Shape;1273;p62"/>
            <p:cNvCxnSpPr/>
            <p:nvPr/>
          </p:nvCxnSpPr>
          <p:spPr>
            <a:xfrm>
              <a:off x="-5395425" y="2099257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74" name="Google Shape;1274;p62"/>
            <p:cNvCxnSpPr/>
            <p:nvPr/>
          </p:nvCxnSpPr>
          <p:spPr>
            <a:xfrm>
              <a:off x="-5395425" y="1865995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75" name="Google Shape;1275;p62"/>
            <p:cNvCxnSpPr/>
            <p:nvPr/>
          </p:nvCxnSpPr>
          <p:spPr>
            <a:xfrm>
              <a:off x="-5395425" y="2565756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76" name="Google Shape;1276;p62"/>
            <p:cNvCxnSpPr/>
            <p:nvPr/>
          </p:nvCxnSpPr>
          <p:spPr>
            <a:xfrm>
              <a:off x="-5395425" y="2332494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77" name="Google Shape;1277;p62"/>
            <p:cNvCxnSpPr/>
            <p:nvPr/>
          </p:nvCxnSpPr>
          <p:spPr>
            <a:xfrm>
              <a:off x="-5395425" y="3032255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78" name="Google Shape;1278;p62"/>
            <p:cNvCxnSpPr/>
            <p:nvPr/>
          </p:nvCxnSpPr>
          <p:spPr>
            <a:xfrm>
              <a:off x="-5395425" y="2798993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79" name="Google Shape;1279;p62"/>
            <p:cNvCxnSpPr/>
            <p:nvPr/>
          </p:nvCxnSpPr>
          <p:spPr>
            <a:xfrm>
              <a:off x="-5395425" y="3498754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80" name="Google Shape;1280;p62"/>
            <p:cNvCxnSpPr/>
            <p:nvPr/>
          </p:nvCxnSpPr>
          <p:spPr>
            <a:xfrm>
              <a:off x="-5395425" y="3265492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81" name="Google Shape;1281;p62"/>
            <p:cNvCxnSpPr/>
            <p:nvPr/>
          </p:nvCxnSpPr>
          <p:spPr>
            <a:xfrm>
              <a:off x="-5395425" y="3732003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82" name="Google Shape;1282;p62"/>
            <p:cNvCxnSpPr/>
            <p:nvPr/>
          </p:nvCxnSpPr>
          <p:spPr>
            <a:xfrm>
              <a:off x="-5395425" y="4198502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83" name="Google Shape;1283;p62"/>
            <p:cNvCxnSpPr/>
            <p:nvPr/>
          </p:nvCxnSpPr>
          <p:spPr>
            <a:xfrm>
              <a:off x="-5395425" y="396524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84" name="Google Shape;1284;p62"/>
            <p:cNvCxnSpPr/>
            <p:nvPr/>
          </p:nvCxnSpPr>
          <p:spPr>
            <a:xfrm>
              <a:off x="-5395425" y="4665001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85" name="Google Shape;1285;p62"/>
            <p:cNvCxnSpPr/>
            <p:nvPr/>
          </p:nvCxnSpPr>
          <p:spPr>
            <a:xfrm>
              <a:off x="-5395425" y="4431739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86" name="Google Shape;1286;p62"/>
            <p:cNvCxnSpPr/>
            <p:nvPr/>
          </p:nvCxnSpPr>
          <p:spPr>
            <a:xfrm>
              <a:off x="-5395425" y="513150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87" name="Google Shape;1287;p62"/>
            <p:cNvCxnSpPr/>
            <p:nvPr/>
          </p:nvCxnSpPr>
          <p:spPr>
            <a:xfrm>
              <a:off x="-5395425" y="4898238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88" name="Google Shape;1288;p62"/>
            <p:cNvCxnSpPr/>
            <p:nvPr/>
          </p:nvCxnSpPr>
          <p:spPr>
            <a:xfrm rot="5400000">
              <a:off x="-3068937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89" name="Google Shape;1289;p62"/>
            <p:cNvCxnSpPr/>
            <p:nvPr/>
          </p:nvCxnSpPr>
          <p:spPr>
            <a:xfrm rot="5400000">
              <a:off x="-283567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90" name="Google Shape;1290;p62"/>
            <p:cNvCxnSpPr/>
            <p:nvPr/>
          </p:nvCxnSpPr>
          <p:spPr>
            <a:xfrm rot="5400000">
              <a:off x="-3535436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91" name="Google Shape;1291;p62"/>
            <p:cNvCxnSpPr/>
            <p:nvPr/>
          </p:nvCxnSpPr>
          <p:spPr>
            <a:xfrm rot="5400000">
              <a:off x="-3302174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92" name="Google Shape;1292;p62"/>
            <p:cNvCxnSpPr/>
            <p:nvPr/>
          </p:nvCxnSpPr>
          <p:spPr>
            <a:xfrm rot="5400000">
              <a:off x="-400193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93" name="Google Shape;1293;p62"/>
            <p:cNvCxnSpPr/>
            <p:nvPr/>
          </p:nvCxnSpPr>
          <p:spPr>
            <a:xfrm rot="5400000">
              <a:off x="-3768673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94" name="Google Shape;1294;p62"/>
            <p:cNvCxnSpPr/>
            <p:nvPr/>
          </p:nvCxnSpPr>
          <p:spPr>
            <a:xfrm rot="5400000">
              <a:off x="-4468434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95" name="Google Shape;1295;p62"/>
            <p:cNvCxnSpPr/>
            <p:nvPr/>
          </p:nvCxnSpPr>
          <p:spPr>
            <a:xfrm rot="5400000">
              <a:off x="-4235172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96" name="Google Shape;1296;p62"/>
            <p:cNvCxnSpPr/>
            <p:nvPr/>
          </p:nvCxnSpPr>
          <p:spPr>
            <a:xfrm rot="5400000">
              <a:off x="-4934932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97" name="Google Shape;1297;p62"/>
            <p:cNvCxnSpPr/>
            <p:nvPr/>
          </p:nvCxnSpPr>
          <p:spPr>
            <a:xfrm rot="5400000">
              <a:off x="-4701670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98" name="Google Shape;1298;p62"/>
            <p:cNvCxnSpPr/>
            <p:nvPr/>
          </p:nvCxnSpPr>
          <p:spPr>
            <a:xfrm rot="5400000">
              <a:off x="-5401431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99" name="Google Shape;1299;p62"/>
            <p:cNvCxnSpPr/>
            <p:nvPr/>
          </p:nvCxnSpPr>
          <p:spPr>
            <a:xfrm rot="5400000">
              <a:off x="-5168169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00" name="Google Shape;1300;p62"/>
            <p:cNvCxnSpPr/>
            <p:nvPr/>
          </p:nvCxnSpPr>
          <p:spPr>
            <a:xfrm rot="5400000">
              <a:off x="-5867930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01" name="Google Shape;1301;p62"/>
            <p:cNvCxnSpPr/>
            <p:nvPr/>
          </p:nvCxnSpPr>
          <p:spPr>
            <a:xfrm rot="5400000">
              <a:off x="-5634668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02" name="Google Shape;1302;p62"/>
            <p:cNvCxnSpPr/>
            <p:nvPr/>
          </p:nvCxnSpPr>
          <p:spPr>
            <a:xfrm rot="5400000">
              <a:off x="-6334429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03" name="Google Shape;1303;p62"/>
            <p:cNvCxnSpPr/>
            <p:nvPr/>
          </p:nvCxnSpPr>
          <p:spPr>
            <a:xfrm rot="5400000">
              <a:off x="-6101167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04" name="Google Shape;1304;p62"/>
            <p:cNvCxnSpPr/>
            <p:nvPr/>
          </p:nvCxnSpPr>
          <p:spPr>
            <a:xfrm rot="5400000">
              <a:off x="-6567678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05" name="Google Shape;1305;p62"/>
            <p:cNvCxnSpPr/>
            <p:nvPr/>
          </p:nvCxnSpPr>
          <p:spPr>
            <a:xfrm rot="5400000">
              <a:off x="-7034177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06" name="Google Shape;1306;p62"/>
            <p:cNvCxnSpPr/>
            <p:nvPr/>
          </p:nvCxnSpPr>
          <p:spPr>
            <a:xfrm rot="5400000">
              <a:off x="-680091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07" name="Google Shape;1307;p62"/>
            <p:cNvCxnSpPr/>
            <p:nvPr/>
          </p:nvCxnSpPr>
          <p:spPr>
            <a:xfrm rot="5400000">
              <a:off x="-7500676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08" name="Google Shape;1308;p62"/>
            <p:cNvCxnSpPr/>
            <p:nvPr/>
          </p:nvCxnSpPr>
          <p:spPr>
            <a:xfrm rot="5400000">
              <a:off x="-7267414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09" name="Google Shape;1309;p62"/>
            <p:cNvCxnSpPr/>
            <p:nvPr/>
          </p:nvCxnSpPr>
          <p:spPr>
            <a:xfrm rot="5400000">
              <a:off x="-796717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10" name="Google Shape;1310;p62"/>
            <p:cNvCxnSpPr/>
            <p:nvPr/>
          </p:nvCxnSpPr>
          <p:spPr>
            <a:xfrm rot="5400000">
              <a:off x="-7733913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311" name="Google Shape;1311;p62"/>
          <p:cNvSpPr/>
          <p:nvPr/>
        </p:nvSpPr>
        <p:spPr>
          <a:xfrm>
            <a:off x="746275" y="1524725"/>
            <a:ext cx="2136697" cy="1047018"/>
          </a:xfrm>
          <a:custGeom>
            <a:rect b="b" l="l" r="r" t="t"/>
            <a:pathLst>
              <a:path extrusionOk="0" h="51337" w="121975">
                <a:moveTo>
                  <a:pt x="98306" y="5376"/>
                </a:moveTo>
                <a:cubicBezTo>
                  <a:pt x="101908" y="7385"/>
                  <a:pt x="117495" y="10849"/>
                  <a:pt x="119919" y="17430"/>
                </a:cubicBezTo>
                <a:cubicBezTo>
                  <a:pt x="122344" y="24011"/>
                  <a:pt x="124976" y="39251"/>
                  <a:pt x="112853" y="44862"/>
                </a:cubicBezTo>
                <a:cubicBezTo>
                  <a:pt x="100730" y="50473"/>
                  <a:pt x="65539" y="51997"/>
                  <a:pt x="47182" y="51096"/>
                </a:cubicBezTo>
                <a:cubicBezTo>
                  <a:pt x="28825" y="50195"/>
                  <a:pt x="7974" y="47286"/>
                  <a:pt x="2709" y="39458"/>
                </a:cubicBezTo>
                <a:cubicBezTo>
                  <a:pt x="-2556" y="31630"/>
                  <a:pt x="-1089" y="10656"/>
                  <a:pt x="15594" y="4129"/>
                </a:cubicBezTo>
                <a:cubicBezTo>
                  <a:pt x="32277" y="-2398"/>
                  <a:pt x="88270" y="934"/>
                  <a:pt x="102805" y="295"/>
                </a:cubicBez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2" name="Google Shape;1312;p62"/>
          <p:cNvSpPr txBox="1"/>
          <p:nvPr>
            <p:ph type="title"/>
          </p:nvPr>
        </p:nvSpPr>
        <p:spPr>
          <a:xfrm>
            <a:off x="765600" y="1227438"/>
            <a:ext cx="2250600" cy="16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500"/>
              <a:t>⅓ of customer is in rewards membership</a:t>
            </a:r>
            <a:endParaRPr sz="1500"/>
          </a:p>
        </p:txBody>
      </p:sp>
      <p:sp>
        <p:nvSpPr>
          <p:cNvPr id="1313" name="Google Shape;1313;p62"/>
          <p:cNvSpPr/>
          <p:nvPr/>
        </p:nvSpPr>
        <p:spPr>
          <a:xfrm>
            <a:off x="7778825" y="950350"/>
            <a:ext cx="1516775" cy="1311775"/>
          </a:xfrm>
          <a:custGeom>
            <a:rect b="b" l="l" r="r" t="t"/>
            <a:pathLst>
              <a:path extrusionOk="0" h="52471" w="60671">
                <a:moveTo>
                  <a:pt x="19107" y="30566"/>
                </a:moveTo>
                <a:lnTo>
                  <a:pt x="0" y="13338"/>
                </a:lnTo>
                <a:lnTo>
                  <a:pt x="20356" y="15555"/>
                </a:lnTo>
                <a:lnTo>
                  <a:pt x="34147" y="0"/>
                </a:lnTo>
                <a:lnTo>
                  <a:pt x="37724" y="13777"/>
                </a:lnTo>
                <a:lnTo>
                  <a:pt x="60671" y="19789"/>
                </a:lnTo>
                <a:lnTo>
                  <a:pt x="50282" y="27563"/>
                </a:lnTo>
                <a:lnTo>
                  <a:pt x="49659" y="48721"/>
                </a:lnTo>
                <a:lnTo>
                  <a:pt x="33092" y="38365"/>
                </a:lnTo>
                <a:lnTo>
                  <a:pt x="9334" y="52471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1314" name="Google Shape;1314;p62"/>
          <p:cNvGrpSpPr/>
          <p:nvPr/>
        </p:nvGrpSpPr>
        <p:grpSpPr>
          <a:xfrm>
            <a:off x="7274848" y="312483"/>
            <a:ext cx="690000" cy="690000"/>
            <a:chOff x="7274848" y="312483"/>
            <a:chExt cx="690000" cy="690000"/>
          </a:xfrm>
        </p:grpSpPr>
        <p:sp>
          <p:nvSpPr>
            <p:cNvPr id="1315" name="Google Shape;1315;p62"/>
            <p:cNvSpPr/>
            <p:nvPr/>
          </p:nvSpPr>
          <p:spPr>
            <a:xfrm rot="258268">
              <a:off x="7298090" y="335725"/>
              <a:ext cx="643515" cy="64351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16" name="Google Shape;1316;p62"/>
            <p:cNvGrpSpPr/>
            <p:nvPr/>
          </p:nvGrpSpPr>
          <p:grpSpPr>
            <a:xfrm>
              <a:off x="7439188" y="445237"/>
              <a:ext cx="361354" cy="424616"/>
              <a:chOff x="1181591" y="3301561"/>
              <a:chExt cx="370468" cy="435325"/>
            </a:xfrm>
          </p:grpSpPr>
          <p:sp>
            <p:nvSpPr>
              <p:cNvPr id="1317" name="Google Shape;1317;p62"/>
              <p:cNvSpPr/>
              <p:nvPr/>
            </p:nvSpPr>
            <p:spPr>
              <a:xfrm>
                <a:off x="1232989" y="3643818"/>
                <a:ext cx="19530" cy="24675"/>
              </a:xfrm>
              <a:custGeom>
                <a:rect b="b" l="l" r="r" t="t"/>
                <a:pathLst>
                  <a:path extrusionOk="0" h="1012" w="801">
                    <a:moveTo>
                      <a:pt x="480" y="1"/>
                    </a:moveTo>
                    <a:cubicBezTo>
                      <a:pt x="363" y="1"/>
                      <a:pt x="253" y="73"/>
                      <a:pt x="211" y="190"/>
                    </a:cubicBezTo>
                    <a:lnTo>
                      <a:pt x="53" y="629"/>
                    </a:lnTo>
                    <a:cubicBezTo>
                      <a:pt x="1" y="778"/>
                      <a:pt x="77" y="941"/>
                      <a:pt x="226" y="995"/>
                    </a:cubicBezTo>
                    <a:cubicBezTo>
                      <a:pt x="258" y="1006"/>
                      <a:pt x="290" y="1011"/>
                      <a:pt x="322" y="1011"/>
                    </a:cubicBezTo>
                    <a:cubicBezTo>
                      <a:pt x="439" y="1011"/>
                      <a:pt x="548" y="939"/>
                      <a:pt x="590" y="822"/>
                    </a:cubicBezTo>
                    <a:lnTo>
                      <a:pt x="747" y="382"/>
                    </a:lnTo>
                    <a:cubicBezTo>
                      <a:pt x="801" y="234"/>
                      <a:pt x="723" y="71"/>
                      <a:pt x="576" y="17"/>
                    </a:cubicBezTo>
                    <a:cubicBezTo>
                      <a:pt x="544" y="6"/>
                      <a:pt x="512" y="1"/>
                      <a:pt x="4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8" name="Google Shape;1318;p62"/>
              <p:cNvSpPr/>
              <p:nvPr/>
            </p:nvSpPr>
            <p:spPr>
              <a:xfrm>
                <a:off x="1245278" y="3605489"/>
                <a:ext cx="18141" cy="24992"/>
              </a:xfrm>
              <a:custGeom>
                <a:rect b="b" l="l" r="r" t="t"/>
                <a:pathLst>
                  <a:path extrusionOk="0" h="1025" w="744">
                    <a:moveTo>
                      <a:pt x="429" y="1"/>
                    </a:moveTo>
                    <a:cubicBezTo>
                      <a:pt x="301" y="1"/>
                      <a:pt x="185" y="87"/>
                      <a:pt x="153" y="217"/>
                    </a:cubicBezTo>
                    <a:lnTo>
                      <a:pt x="38" y="670"/>
                    </a:lnTo>
                    <a:cubicBezTo>
                      <a:pt x="0" y="823"/>
                      <a:pt x="93" y="977"/>
                      <a:pt x="246" y="1015"/>
                    </a:cubicBezTo>
                    <a:cubicBezTo>
                      <a:pt x="269" y="1021"/>
                      <a:pt x="292" y="1025"/>
                      <a:pt x="316" y="1025"/>
                    </a:cubicBezTo>
                    <a:cubicBezTo>
                      <a:pt x="443" y="1025"/>
                      <a:pt x="559" y="938"/>
                      <a:pt x="592" y="808"/>
                    </a:cubicBezTo>
                    <a:lnTo>
                      <a:pt x="705" y="355"/>
                    </a:lnTo>
                    <a:cubicBezTo>
                      <a:pt x="743" y="202"/>
                      <a:pt x="650" y="48"/>
                      <a:pt x="498" y="9"/>
                    </a:cubicBezTo>
                    <a:cubicBezTo>
                      <a:pt x="475" y="4"/>
                      <a:pt x="452" y="1"/>
                      <a:pt x="4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9" name="Google Shape;1319;p62"/>
              <p:cNvSpPr/>
              <p:nvPr/>
            </p:nvSpPr>
            <p:spPr>
              <a:xfrm>
                <a:off x="1253836" y="3566258"/>
                <a:ext cx="16580" cy="25212"/>
              </a:xfrm>
              <a:custGeom>
                <a:rect b="b" l="l" r="r" t="t"/>
                <a:pathLst>
                  <a:path extrusionOk="0" h="1034" w="680">
                    <a:moveTo>
                      <a:pt x="374" y="1"/>
                    </a:moveTo>
                    <a:cubicBezTo>
                      <a:pt x="235" y="1"/>
                      <a:pt x="113" y="103"/>
                      <a:pt x="92" y="244"/>
                    </a:cubicBezTo>
                    <a:lnTo>
                      <a:pt x="23" y="706"/>
                    </a:lnTo>
                    <a:cubicBezTo>
                      <a:pt x="1" y="862"/>
                      <a:pt x="108" y="1008"/>
                      <a:pt x="264" y="1030"/>
                    </a:cubicBezTo>
                    <a:cubicBezTo>
                      <a:pt x="278" y="1033"/>
                      <a:pt x="292" y="1034"/>
                      <a:pt x="305" y="1034"/>
                    </a:cubicBezTo>
                    <a:cubicBezTo>
                      <a:pt x="445" y="1034"/>
                      <a:pt x="566" y="931"/>
                      <a:pt x="587" y="791"/>
                    </a:cubicBezTo>
                    <a:lnTo>
                      <a:pt x="655" y="328"/>
                    </a:lnTo>
                    <a:cubicBezTo>
                      <a:pt x="679" y="172"/>
                      <a:pt x="571" y="27"/>
                      <a:pt x="416" y="4"/>
                    </a:cubicBezTo>
                    <a:cubicBezTo>
                      <a:pt x="402" y="2"/>
                      <a:pt x="388" y="1"/>
                      <a:pt x="3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0" name="Google Shape;1320;p62"/>
              <p:cNvSpPr/>
              <p:nvPr/>
            </p:nvSpPr>
            <p:spPr>
              <a:xfrm>
                <a:off x="1258591" y="3526514"/>
                <a:ext cx="14873" cy="25309"/>
              </a:xfrm>
              <a:custGeom>
                <a:rect b="b" l="l" r="r" t="t"/>
                <a:pathLst>
                  <a:path extrusionOk="0" h="1038" w="610">
                    <a:moveTo>
                      <a:pt x="317" y="0"/>
                    </a:moveTo>
                    <a:cubicBezTo>
                      <a:pt x="167" y="0"/>
                      <a:pt x="40" y="119"/>
                      <a:pt x="32" y="272"/>
                    </a:cubicBezTo>
                    <a:lnTo>
                      <a:pt x="9" y="739"/>
                    </a:lnTo>
                    <a:cubicBezTo>
                      <a:pt x="1" y="896"/>
                      <a:pt x="122" y="1029"/>
                      <a:pt x="279" y="1037"/>
                    </a:cubicBezTo>
                    <a:lnTo>
                      <a:pt x="294" y="1037"/>
                    </a:lnTo>
                    <a:cubicBezTo>
                      <a:pt x="445" y="1037"/>
                      <a:pt x="571" y="920"/>
                      <a:pt x="578" y="767"/>
                    </a:cubicBezTo>
                    <a:lnTo>
                      <a:pt x="601" y="299"/>
                    </a:lnTo>
                    <a:cubicBezTo>
                      <a:pt x="609" y="142"/>
                      <a:pt x="488" y="9"/>
                      <a:pt x="331" y="0"/>
                    </a:cubicBezTo>
                    <a:cubicBezTo>
                      <a:pt x="326" y="0"/>
                      <a:pt x="322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1" name="Google Shape;1321;p62"/>
              <p:cNvSpPr/>
              <p:nvPr/>
            </p:nvSpPr>
            <p:spPr>
              <a:xfrm>
                <a:off x="1258567" y="3486649"/>
                <a:ext cx="14825" cy="25285"/>
              </a:xfrm>
              <a:custGeom>
                <a:rect b="b" l="l" r="r" t="t"/>
                <a:pathLst>
                  <a:path extrusionOk="0" h="1037" w="608">
                    <a:moveTo>
                      <a:pt x="295" y="0"/>
                    </a:moveTo>
                    <a:cubicBezTo>
                      <a:pt x="289" y="0"/>
                      <a:pt x="283" y="0"/>
                      <a:pt x="277" y="1"/>
                    </a:cubicBezTo>
                    <a:cubicBezTo>
                      <a:pt x="120" y="10"/>
                      <a:pt x="1" y="146"/>
                      <a:pt x="10" y="303"/>
                    </a:cubicBezTo>
                    <a:cubicBezTo>
                      <a:pt x="20" y="454"/>
                      <a:pt x="27" y="608"/>
                      <a:pt x="33" y="762"/>
                    </a:cubicBezTo>
                    <a:cubicBezTo>
                      <a:pt x="39" y="915"/>
                      <a:pt x="165" y="1037"/>
                      <a:pt x="317" y="1037"/>
                    </a:cubicBezTo>
                    <a:lnTo>
                      <a:pt x="328" y="1037"/>
                    </a:lnTo>
                    <a:cubicBezTo>
                      <a:pt x="485" y="1031"/>
                      <a:pt x="608" y="900"/>
                      <a:pt x="602" y="741"/>
                    </a:cubicBezTo>
                    <a:cubicBezTo>
                      <a:pt x="597" y="583"/>
                      <a:pt x="589" y="423"/>
                      <a:pt x="579" y="266"/>
                    </a:cubicBezTo>
                    <a:cubicBezTo>
                      <a:pt x="570" y="116"/>
                      <a:pt x="445" y="0"/>
                      <a:pt x="2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2" name="Google Shape;1322;p62"/>
              <p:cNvSpPr/>
              <p:nvPr/>
            </p:nvSpPr>
            <p:spPr>
              <a:xfrm>
                <a:off x="1253836" y="3446978"/>
                <a:ext cx="16580" cy="25212"/>
              </a:xfrm>
              <a:custGeom>
                <a:rect b="b" l="l" r="r" t="t"/>
                <a:pathLst>
                  <a:path extrusionOk="0" h="1034" w="680">
                    <a:moveTo>
                      <a:pt x="305" y="1"/>
                    </a:moveTo>
                    <a:cubicBezTo>
                      <a:pt x="292" y="1"/>
                      <a:pt x="278" y="2"/>
                      <a:pt x="264" y="4"/>
                    </a:cubicBezTo>
                    <a:cubicBezTo>
                      <a:pt x="109" y="28"/>
                      <a:pt x="1" y="172"/>
                      <a:pt x="24" y="328"/>
                    </a:cubicBezTo>
                    <a:lnTo>
                      <a:pt x="92" y="790"/>
                    </a:lnTo>
                    <a:cubicBezTo>
                      <a:pt x="114" y="931"/>
                      <a:pt x="235" y="1034"/>
                      <a:pt x="374" y="1034"/>
                    </a:cubicBezTo>
                    <a:cubicBezTo>
                      <a:pt x="387" y="1034"/>
                      <a:pt x="402" y="1033"/>
                      <a:pt x="416" y="1030"/>
                    </a:cubicBezTo>
                    <a:cubicBezTo>
                      <a:pt x="572" y="1008"/>
                      <a:pt x="679" y="862"/>
                      <a:pt x="657" y="706"/>
                    </a:cubicBezTo>
                    <a:lnTo>
                      <a:pt x="587" y="244"/>
                    </a:lnTo>
                    <a:cubicBezTo>
                      <a:pt x="567" y="102"/>
                      <a:pt x="445" y="1"/>
                      <a:pt x="3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3" name="Google Shape;1323;p62"/>
              <p:cNvSpPr/>
              <p:nvPr/>
            </p:nvSpPr>
            <p:spPr>
              <a:xfrm>
                <a:off x="1245278" y="3407991"/>
                <a:ext cx="18141" cy="24968"/>
              </a:xfrm>
              <a:custGeom>
                <a:rect b="b" l="l" r="r" t="t"/>
                <a:pathLst>
                  <a:path extrusionOk="0" h="1024" w="744">
                    <a:moveTo>
                      <a:pt x="315" y="0"/>
                    </a:moveTo>
                    <a:cubicBezTo>
                      <a:pt x="292" y="0"/>
                      <a:pt x="269" y="3"/>
                      <a:pt x="246" y="9"/>
                    </a:cubicBezTo>
                    <a:cubicBezTo>
                      <a:pt x="93" y="47"/>
                      <a:pt x="0" y="202"/>
                      <a:pt x="38" y="354"/>
                    </a:cubicBezTo>
                    <a:lnTo>
                      <a:pt x="153" y="808"/>
                    </a:lnTo>
                    <a:cubicBezTo>
                      <a:pt x="185" y="937"/>
                      <a:pt x="302" y="1023"/>
                      <a:pt x="429" y="1023"/>
                    </a:cubicBezTo>
                    <a:cubicBezTo>
                      <a:pt x="452" y="1023"/>
                      <a:pt x="475" y="1021"/>
                      <a:pt x="498" y="1015"/>
                    </a:cubicBezTo>
                    <a:cubicBezTo>
                      <a:pt x="650" y="977"/>
                      <a:pt x="743" y="822"/>
                      <a:pt x="705" y="669"/>
                    </a:cubicBezTo>
                    <a:lnTo>
                      <a:pt x="592" y="216"/>
                    </a:lnTo>
                    <a:cubicBezTo>
                      <a:pt x="559" y="86"/>
                      <a:pt x="443" y="0"/>
                      <a:pt x="3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4" name="Google Shape;1324;p62"/>
              <p:cNvSpPr/>
              <p:nvPr/>
            </p:nvSpPr>
            <p:spPr>
              <a:xfrm>
                <a:off x="1232965" y="3369978"/>
                <a:ext cx="19530" cy="24651"/>
              </a:xfrm>
              <a:custGeom>
                <a:rect b="b" l="l" r="r" t="t"/>
                <a:pathLst>
                  <a:path extrusionOk="0" h="1011" w="801">
                    <a:moveTo>
                      <a:pt x="324" y="0"/>
                    </a:moveTo>
                    <a:cubicBezTo>
                      <a:pt x="290" y="0"/>
                      <a:pt x="256" y="6"/>
                      <a:pt x="223" y="19"/>
                    </a:cubicBezTo>
                    <a:cubicBezTo>
                      <a:pt x="75" y="73"/>
                      <a:pt x="0" y="238"/>
                      <a:pt x="55" y="385"/>
                    </a:cubicBezTo>
                    <a:cubicBezTo>
                      <a:pt x="110" y="528"/>
                      <a:pt x="162" y="675"/>
                      <a:pt x="211" y="818"/>
                    </a:cubicBezTo>
                    <a:cubicBezTo>
                      <a:pt x="252" y="937"/>
                      <a:pt x="362" y="1010"/>
                      <a:pt x="480" y="1010"/>
                    </a:cubicBezTo>
                    <a:cubicBezTo>
                      <a:pt x="511" y="1010"/>
                      <a:pt x="542" y="1006"/>
                      <a:pt x="573" y="995"/>
                    </a:cubicBezTo>
                    <a:cubicBezTo>
                      <a:pt x="722" y="944"/>
                      <a:pt x="801" y="782"/>
                      <a:pt x="751" y="633"/>
                    </a:cubicBezTo>
                    <a:cubicBezTo>
                      <a:pt x="699" y="484"/>
                      <a:pt x="645" y="334"/>
                      <a:pt x="590" y="185"/>
                    </a:cubicBezTo>
                    <a:cubicBezTo>
                      <a:pt x="546" y="71"/>
                      <a:pt x="439" y="0"/>
                      <a:pt x="3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5" name="Google Shape;1325;p62"/>
              <p:cNvSpPr/>
              <p:nvPr/>
            </p:nvSpPr>
            <p:spPr>
              <a:xfrm>
                <a:off x="1481081" y="3643818"/>
                <a:ext cx="19555" cy="24675"/>
              </a:xfrm>
              <a:custGeom>
                <a:rect b="b" l="l" r="r" t="t"/>
                <a:pathLst>
                  <a:path extrusionOk="0" h="1012" w="802">
                    <a:moveTo>
                      <a:pt x="322" y="1"/>
                    </a:moveTo>
                    <a:cubicBezTo>
                      <a:pt x="290" y="1"/>
                      <a:pt x="257" y="6"/>
                      <a:pt x="226" y="17"/>
                    </a:cubicBezTo>
                    <a:cubicBezTo>
                      <a:pt x="78" y="71"/>
                      <a:pt x="0" y="234"/>
                      <a:pt x="54" y="382"/>
                    </a:cubicBezTo>
                    <a:lnTo>
                      <a:pt x="211" y="822"/>
                    </a:lnTo>
                    <a:cubicBezTo>
                      <a:pt x="254" y="939"/>
                      <a:pt x="362" y="1011"/>
                      <a:pt x="480" y="1011"/>
                    </a:cubicBezTo>
                    <a:cubicBezTo>
                      <a:pt x="512" y="1011"/>
                      <a:pt x="545" y="1006"/>
                      <a:pt x="576" y="995"/>
                    </a:cubicBezTo>
                    <a:cubicBezTo>
                      <a:pt x="724" y="941"/>
                      <a:pt x="802" y="778"/>
                      <a:pt x="748" y="631"/>
                    </a:cubicBezTo>
                    <a:lnTo>
                      <a:pt x="590" y="190"/>
                    </a:lnTo>
                    <a:cubicBezTo>
                      <a:pt x="549" y="73"/>
                      <a:pt x="439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6" name="Google Shape;1326;p62"/>
              <p:cNvSpPr/>
              <p:nvPr/>
            </p:nvSpPr>
            <p:spPr>
              <a:xfrm>
                <a:off x="1470207" y="3605489"/>
                <a:ext cx="18116" cy="24992"/>
              </a:xfrm>
              <a:custGeom>
                <a:rect b="b" l="l" r="r" t="t"/>
                <a:pathLst>
                  <a:path extrusionOk="0" h="1025" w="743">
                    <a:moveTo>
                      <a:pt x="315" y="1"/>
                    </a:moveTo>
                    <a:cubicBezTo>
                      <a:pt x="292" y="1"/>
                      <a:pt x="269" y="4"/>
                      <a:pt x="245" y="9"/>
                    </a:cubicBezTo>
                    <a:cubicBezTo>
                      <a:pt x="93" y="48"/>
                      <a:pt x="0" y="202"/>
                      <a:pt x="38" y="355"/>
                    </a:cubicBezTo>
                    <a:lnTo>
                      <a:pt x="152" y="808"/>
                    </a:lnTo>
                    <a:cubicBezTo>
                      <a:pt x="185" y="938"/>
                      <a:pt x="301" y="1025"/>
                      <a:pt x="429" y="1025"/>
                    </a:cubicBezTo>
                    <a:cubicBezTo>
                      <a:pt x="451" y="1025"/>
                      <a:pt x="475" y="1021"/>
                      <a:pt x="498" y="1015"/>
                    </a:cubicBezTo>
                    <a:cubicBezTo>
                      <a:pt x="650" y="977"/>
                      <a:pt x="743" y="823"/>
                      <a:pt x="705" y="670"/>
                    </a:cubicBezTo>
                    <a:lnTo>
                      <a:pt x="592" y="217"/>
                    </a:lnTo>
                    <a:cubicBezTo>
                      <a:pt x="559" y="87"/>
                      <a:pt x="443" y="1"/>
                      <a:pt x="3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7" name="Google Shape;1327;p62"/>
              <p:cNvSpPr/>
              <p:nvPr/>
            </p:nvSpPr>
            <p:spPr>
              <a:xfrm>
                <a:off x="1463233" y="3566258"/>
                <a:ext cx="16531" cy="25212"/>
              </a:xfrm>
              <a:custGeom>
                <a:rect b="b" l="l" r="r" t="t"/>
                <a:pathLst>
                  <a:path extrusionOk="0" h="1034" w="678">
                    <a:moveTo>
                      <a:pt x="305" y="1"/>
                    </a:moveTo>
                    <a:cubicBezTo>
                      <a:pt x="291" y="1"/>
                      <a:pt x="277" y="2"/>
                      <a:pt x="263" y="4"/>
                    </a:cubicBezTo>
                    <a:cubicBezTo>
                      <a:pt x="107" y="27"/>
                      <a:pt x="0" y="172"/>
                      <a:pt x="23" y="328"/>
                    </a:cubicBezTo>
                    <a:lnTo>
                      <a:pt x="91" y="791"/>
                    </a:lnTo>
                    <a:cubicBezTo>
                      <a:pt x="112" y="931"/>
                      <a:pt x="234" y="1034"/>
                      <a:pt x="373" y="1034"/>
                    </a:cubicBezTo>
                    <a:cubicBezTo>
                      <a:pt x="387" y="1034"/>
                      <a:pt x="402" y="1033"/>
                      <a:pt x="415" y="1030"/>
                    </a:cubicBezTo>
                    <a:cubicBezTo>
                      <a:pt x="571" y="1008"/>
                      <a:pt x="678" y="862"/>
                      <a:pt x="655" y="706"/>
                    </a:cubicBezTo>
                    <a:lnTo>
                      <a:pt x="586" y="244"/>
                    </a:lnTo>
                    <a:cubicBezTo>
                      <a:pt x="565" y="103"/>
                      <a:pt x="443" y="1"/>
                      <a:pt x="3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8" name="Google Shape;1328;p62"/>
              <p:cNvSpPr/>
              <p:nvPr/>
            </p:nvSpPr>
            <p:spPr>
              <a:xfrm>
                <a:off x="1460185" y="3526514"/>
                <a:ext cx="14825" cy="25309"/>
              </a:xfrm>
              <a:custGeom>
                <a:rect b="b" l="l" r="r" t="t"/>
                <a:pathLst>
                  <a:path extrusionOk="0" h="1038" w="608">
                    <a:moveTo>
                      <a:pt x="292" y="0"/>
                    </a:moveTo>
                    <a:cubicBezTo>
                      <a:pt x="288" y="0"/>
                      <a:pt x="283" y="0"/>
                      <a:pt x="279" y="0"/>
                    </a:cubicBezTo>
                    <a:cubicBezTo>
                      <a:pt x="122" y="9"/>
                      <a:pt x="0" y="142"/>
                      <a:pt x="7" y="299"/>
                    </a:cubicBezTo>
                    <a:lnTo>
                      <a:pt x="31" y="767"/>
                    </a:lnTo>
                    <a:cubicBezTo>
                      <a:pt x="38" y="920"/>
                      <a:pt x="165" y="1037"/>
                      <a:pt x="315" y="1037"/>
                    </a:cubicBezTo>
                    <a:lnTo>
                      <a:pt x="329" y="1037"/>
                    </a:lnTo>
                    <a:cubicBezTo>
                      <a:pt x="486" y="1029"/>
                      <a:pt x="607" y="896"/>
                      <a:pt x="599" y="739"/>
                    </a:cubicBezTo>
                    <a:lnTo>
                      <a:pt x="577" y="272"/>
                    </a:lnTo>
                    <a:cubicBezTo>
                      <a:pt x="570" y="119"/>
                      <a:pt x="445" y="0"/>
                      <a:pt x="2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9" name="Google Shape;1329;p62"/>
              <p:cNvSpPr/>
              <p:nvPr/>
            </p:nvSpPr>
            <p:spPr>
              <a:xfrm>
                <a:off x="1460210" y="3486649"/>
                <a:ext cx="14825" cy="25285"/>
              </a:xfrm>
              <a:custGeom>
                <a:rect b="b" l="l" r="r" t="t"/>
                <a:pathLst>
                  <a:path extrusionOk="0" h="1037" w="608">
                    <a:moveTo>
                      <a:pt x="314" y="0"/>
                    </a:moveTo>
                    <a:cubicBezTo>
                      <a:pt x="164" y="0"/>
                      <a:pt x="39" y="116"/>
                      <a:pt x="30" y="266"/>
                    </a:cubicBezTo>
                    <a:cubicBezTo>
                      <a:pt x="19" y="423"/>
                      <a:pt x="12" y="583"/>
                      <a:pt x="6" y="741"/>
                    </a:cubicBezTo>
                    <a:cubicBezTo>
                      <a:pt x="0" y="900"/>
                      <a:pt x="124" y="1031"/>
                      <a:pt x="281" y="1037"/>
                    </a:cubicBezTo>
                    <a:lnTo>
                      <a:pt x="291" y="1037"/>
                    </a:lnTo>
                    <a:cubicBezTo>
                      <a:pt x="445" y="1037"/>
                      <a:pt x="571" y="915"/>
                      <a:pt x="576" y="762"/>
                    </a:cubicBezTo>
                    <a:cubicBezTo>
                      <a:pt x="581" y="608"/>
                      <a:pt x="589" y="454"/>
                      <a:pt x="598" y="303"/>
                    </a:cubicBezTo>
                    <a:cubicBezTo>
                      <a:pt x="608" y="146"/>
                      <a:pt x="489" y="10"/>
                      <a:pt x="331" y="1"/>
                    </a:cubicBezTo>
                    <a:cubicBezTo>
                      <a:pt x="326" y="0"/>
                      <a:pt x="320" y="0"/>
                      <a:pt x="3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0" name="Google Shape;1330;p62"/>
              <p:cNvSpPr/>
              <p:nvPr/>
            </p:nvSpPr>
            <p:spPr>
              <a:xfrm>
                <a:off x="1463209" y="3446978"/>
                <a:ext cx="16556" cy="25212"/>
              </a:xfrm>
              <a:custGeom>
                <a:rect b="b" l="l" r="r" t="t"/>
                <a:pathLst>
                  <a:path extrusionOk="0" h="1034" w="679">
                    <a:moveTo>
                      <a:pt x="374" y="1"/>
                    </a:moveTo>
                    <a:cubicBezTo>
                      <a:pt x="236" y="1"/>
                      <a:pt x="113" y="102"/>
                      <a:pt x="92" y="244"/>
                    </a:cubicBezTo>
                    <a:lnTo>
                      <a:pt x="24" y="706"/>
                    </a:lnTo>
                    <a:cubicBezTo>
                      <a:pt x="0" y="862"/>
                      <a:pt x="108" y="1008"/>
                      <a:pt x="263" y="1030"/>
                    </a:cubicBezTo>
                    <a:cubicBezTo>
                      <a:pt x="277" y="1033"/>
                      <a:pt x="292" y="1034"/>
                      <a:pt x="306" y="1034"/>
                    </a:cubicBezTo>
                    <a:cubicBezTo>
                      <a:pt x="444" y="1034"/>
                      <a:pt x="566" y="931"/>
                      <a:pt x="587" y="790"/>
                    </a:cubicBezTo>
                    <a:lnTo>
                      <a:pt x="656" y="328"/>
                    </a:lnTo>
                    <a:cubicBezTo>
                      <a:pt x="679" y="172"/>
                      <a:pt x="572" y="28"/>
                      <a:pt x="416" y="4"/>
                    </a:cubicBezTo>
                    <a:cubicBezTo>
                      <a:pt x="402" y="2"/>
                      <a:pt x="388" y="1"/>
                      <a:pt x="3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1" name="Google Shape;1331;p62"/>
              <p:cNvSpPr/>
              <p:nvPr/>
            </p:nvSpPr>
            <p:spPr>
              <a:xfrm>
                <a:off x="1470207" y="3407991"/>
                <a:ext cx="18116" cy="24968"/>
              </a:xfrm>
              <a:custGeom>
                <a:rect b="b" l="l" r="r" t="t"/>
                <a:pathLst>
                  <a:path extrusionOk="0" h="1024" w="743">
                    <a:moveTo>
                      <a:pt x="429" y="0"/>
                    </a:moveTo>
                    <a:cubicBezTo>
                      <a:pt x="301" y="0"/>
                      <a:pt x="185" y="87"/>
                      <a:pt x="152" y="216"/>
                    </a:cubicBezTo>
                    <a:lnTo>
                      <a:pt x="38" y="669"/>
                    </a:lnTo>
                    <a:cubicBezTo>
                      <a:pt x="0" y="822"/>
                      <a:pt x="93" y="977"/>
                      <a:pt x="245" y="1015"/>
                    </a:cubicBezTo>
                    <a:cubicBezTo>
                      <a:pt x="269" y="1021"/>
                      <a:pt x="292" y="1023"/>
                      <a:pt x="316" y="1023"/>
                    </a:cubicBezTo>
                    <a:cubicBezTo>
                      <a:pt x="443" y="1023"/>
                      <a:pt x="558" y="937"/>
                      <a:pt x="592" y="808"/>
                    </a:cubicBezTo>
                    <a:lnTo>
                      <a:pt x="705" y="354"/>
                    </a:lnTo>
                    <a:cubicBezTo>
                      <a:pt x="743" y="202"/>
                      <a:pt x="650" y="47"/>
                      <a:pt x="498" y="9"/>
                    </a:cubicBezTo>
                    <a:cubicBezTo>
                      <a:pt x="475" y="3"/>
                      <a:pt x="451" y="0"/>
                      <a:pt x="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2" name="Google Shape;1332;p62"/>
              <p:cNvSpPr/>
              <p:nvPr/>
            </p:nvSpPr>
            <p:spPr>
              <a:xfrm>
                <a:off x="1481106" y="3369978"/>
                <a:ext cx="19530" cy="24651"/>
              </a:xfrm>
              <a:custGeom>
                <a:rect b="b" l="l" r="r" t="t"/>
                <a:pathLst>
                  <a:path extrusionOk="0" h="1011" w="801">
                    <a:moveTo>
                      <a:pt x="479" y="0"/>
                    </a:moveTo>
                    <a:cubicBezTo>
                      <a:pt x="363" y="0"/>
                      <a:pt x="255" y="71"/>
                      <a:pt x="213" y="185"/>
                    </a:cubicBezTo>
                    <a:cubicBezTo>
                      <a:pt x="157" y="333"/>
                      <a:pt x="103" y="484"/>
                      <a:pt x="52" y="633"/>
                    </a:cubicBezTo>
                    <a:cubicBezTo>
                      <a:pt x="1" y="782"/>
                      <a:pt x="79" y="944"/>
                      <a:pt x="229" y="995"/>
                    </a:cubicBezTo>
                    <a:cubicBezTo>
                      <a:pt x="259" y="1006"/>
                      <a:pt x="290" y="1010"/>
                      <a:pt x="321" y="1010"/>
                    </a:cubicBezTo>
                    <a:cubicBezTo>
                      <a:pt x="440" y="1010"/>
                      <a:pt x="550" y="935"/>
                      <a:pt x="591" y="818"/>
                    </a:cubicBezTo>
                    <a:cubicBezTo>
                      <a:pt x="640" y="675"/>
                      <a:pt x="692" y="528"/>
                      <a:pt x="746" y="385"/>
                    </a:cubicBezTo>
                    <a:cubicBezTo>
                      <a:pt x="801" y="238"/>
                      <a:pt x="726" y="73"/>
                      <a:pt x="579" y="19"/>
                    </a:cubicBezTo>
                    <a:cubicBezTo>
                      <a:pt x="546" y="6"/>
                      <a:pt x="512" y="0"/>
                      <a:pt x="4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3" name="Google Shape;1333;p62"/>
              <p:cNvSpPr/>
              <p:nvPr/>
            </p:nvSpPr>
            <p:spPr>
              <a:xfrm>
                <a:off x="1181591" y="3301561"/>
                <a:ext cx="370468" cy="435325"/>
              </a:xfrm>
              <a:custGeom>
                <a:rect b="b" l="l" r="r" t="t"/>
                <a:pathLst>
                  <a:path extrusionOk="0" h="17854" w="15194">
                    <a:moveTo>
                      <a:pt x="13023" y="571"/>
                    </a:moveTo>
                    <a:lnTo>
                      <a:pt x="13023" y="1520"/>
                    </a:lnTo>
                    <a:lnTo>
                      <a:pt x="3024" y="1520"/>
                    </a:lnTo>
                    <a:cubicBezTo>
                      <a:pt x="2867" y="1520"/>
                      <a:pt x="2740" y="1648"/>
                      <a:pt x="2740" y="1806"/>
                    </a:cubicBezTo>
                    <a:cubicBezTo>
                      <a:pt x="2740" y="1963"/>
                      <a:pt x="2867" y="2090"/>
                      <a:pt x="3024" y="2090"/>
                    </a:cubicBezTo>
                    <a:lnTo>
                      <a:pt x="13126" y="2090"/>
                    </a:lnTo>
                    <a:cubicBezTo>
                      <a:pt x="15105" y="6377"/>
                      <a:pt x="15136" y="11253"/>
                      <a:pt x="13220" y="15558"/>
                    </a:cubicBezTo>
                    <a:cubicBezTo>
                      <a:pt x="13218" y="15558"/>
                      <a:pt x="13215" y="15558"/>
                      <a:pt x="13212" y="15558"/>
                    </a:cubicBezTo>
                    <a:cubicBezTo>
                      <a:pt x="13171" y="15558"/>
                      <a:pt x="13131" y="15566"/>
                      <a:pt x="13091" y="15584"/>
                    </a:cubicBezTo>
                    <a:cubicBezTo>
                      <a:pt x="12949" y="15651"/>
                      <a:pt x="12887" y="15821"/>
                      <a:pt x="12954" y="15964"/>
                    </a:cubicBezTo>
                    <a:lnTo>
                      <a:pt x="13023" y="16113"/>
                    </a:lnTo>
                    <a:lnTo>
                      <a:pt x="13023" y="17284"/>
                    </a:lnTo>
                    <a:lnTo>
                      <a:pt x="2169" y="17284"/>
                    </a:lnTo>
                    <a:lnTo>
                      <a:pt x="2169" y="16334"/>
                    </a:lnTo>
                    <a:lnTo>
                      <a:pt x="12168" y="16334"/>
                    </a:lnTo>
                    <a:cubicBezTo>
                      <a:pt x="12326" y="16334"/>
                      <a:pt x="12454" y="16207"/>
                      <a:pt x="12454" y="16050"/>
                    </a:cubicBezTo>
                    <a:cubicBezTo>
                      <a:pt x="12454" y="15893"/>
                      <a:pt x="12326" y="15765"/>
                      <a:pt x="12168" y="15765"/>
                    </a:cubicBezTo>
                    <a:lnTo>
                      <a:pt x="2066" y="15765"/>
                    </a:lnTo>
                    <a:cubicBezTo>
                      <a:pt x="88" y="11478"/>
                      <a:pt x="57" y="6601"/>
                      <a:pt x="1973" y="2296"/>
                    </a:cubicBezTo>
                    <a:cubicBezTo>
                      <a:pt x="1975" y="2296"/>
                      <a:pt x="1979" y="2297"/>
                      <a:pt x="1981" y="2297"/>
                    </a:cubicBezTo>
                    <a:cubicBezTo>
                      <a:pt x="2022" y="2297"/>
                      <a:pt x="2062" y="2288"/>
                      <a:pt x="2102" y="2270"/>
                    </a:cubicBezTo>
                    <a:cubicBezTo>
                      <a:pt x="2244" y="2203"/>
                      <a:pt x="2306" y="2034"/>
                      <a:pt x="2240" y="1891"/>
                    </a:cubicBezTo>
                    <a:lnTo>
                      <a:pt x="2169" y="1742"/>
                    </a:lnTo>
                    <a:lnTo>
                      <a:pt x="2169" y="571"/>
                    </a:lnTo>
                    <a:close/>
                    <a:moveTo>
                      <a:pt x="1885" y="1"/>
                    </a:moveTo>
                    <a:cubicBezTo>
                      <a:pt x="1728" y="1"/>
                      <a:pt x="1600" y="128"/>
                      <a:pt x="1600" y="285"/>
                    </a:cubicBezTo>
                    <a:lnTo>
                      <a:pt x="1600" y="1741"/>
                    </a:lnTo>
                    <a:cubicBezTo>
                      <a:pt x="553" y="3970"/>
                      <a:pt x="0" y="6454"/>
                      <a:pt x="0" y="8928"/>
                    </a:cubicBezTo>
                    <a:cubicBezTo>
                      <a:pt x="0" y="11402"/>
                      <a:pt x="553" y="13885"/>
                      <a:pt x="1600" y="16113"/>
                    </a:cubicBezTo>
                    <a:lnTo>
                      <a:pt x="1600" y="17569"/>
                    </a:lnTo>
                    <a:cubicBezTo>
                      <a:pt x="1600" y="17726"/>
                      <a:pt x="1728" y="17854"/>
                      <a:pt x="1885" y="17854"/>
                    </a:cubicBezTo>
                    <a:lnTo>
                      <a:pt x="13307" y="17854"/>
                    </a:lnTo>
                    <a:cubicBezTo>
                      <a:pt x="13466" y="17854"/>
                      <a:pt x="13593" y="17726"/>
                      <a:pt x="13593" y="17569"/>
                    </a:cubicBezTo>
                    <a:lnTo>
                      <a:pt x="13593" y="16113"/>
                    </a:lnTo>
                    <a:cubicBezTo>
                      <a:pt x="14640" y="13885"/>
                      <a:pt x="15193" y="11402"/>
                      <a:pt x="15193" y="8928"/>
                    </a:cubicBezTo>
                    <a:cubicBezTo>
                      <a:pt x="15193" y="6454"/>
                      <a:pt x="14640" y="3970"/>
                      <a:pt x="13593" y="1741"/>
                    </a:cubicBezTo>
                    <a:lnTo>
                      <a:pt x="13593" y="285"/>
                    </a:lnTo>
                    <a:cubicBezTo>
                      <a:pt x="13593" y="128"/>
                      <a:pt x="13466" y="1"/>
                      <a:pt x="133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4" name="Google Shape;1334;p62"/>
              <p:cNvSpPr/>
              <p:nvPr/>
            </p:nvSpPr>
            <p:spPr>
              <a:xfrm>
                <a:off x="1301163" y="3455098"/>
                <a:ext cx="129812" cy="128276"/>
              </a:xfrm>
              <a:custGeom>
                <a:rect b="b" l="l" r="r" t="t"/>
                <a:pathLst>
                  <a:path extrusionOk="0" h="5261" w="5324">
                    <a:moveTo>
                      <a:pt x="1894" y="570"/>
                    </a:moveTo>
                    <a:cubicBezTo>
                      <a:pt x="2069" y="570"/>
                      <a:pt x="2241" y="583"/>
                      <a:pt x="2408" y="608"/>
                    </a:cubicBezTo>
                    <a:lnTo>
                      <a:pt x="2408" y="1942"/>
                    </a:lnTo>
                    <a:lnTo>
                      <a:pt x="1113" y="648"/>
                    </a:lnTo>
                    <a:cubicBezTo>
                      <a:pt x="1380" y="596"/>
                      <a:pt x="1641" y="570"/>
                      <a:pt x="1894" y="570"/>
                    </a:cubicBezTo>
                    <a:close/>
                    <a:moveTo>
                      <a:pt x="711" y="1052"/>
                    </a:moveTo>
                    <a:lnTo>
                      <a:pt x="2004" y="2345"/>
                    </a:lnTo>
                    <a:lnTo>
                      <a:pt x="669" y="2345"/>
                    </a:lnTo>
                    <a:cubicBezTo>
                      <a:pt x="609" y="1940"/>
                      <a:pt x="622" y="1502"/>
                      <a:pt x="711" y="1052"/>
                    </a:cubicBezTo>
                    <a:close/>
                    <a:moveTo>
                      <a:pt x="2574" y="2915"/>
                    </a:moveTo>
                    <a:lnTo>
                      <a:pt x="4271" y="4612"/>
                    </a:lnTo>
                    <a:cubicBezTo>
                      <a:pt x="4004" y="4664"/>
                      <a:pt x="3743" y="4690"/>
                      <a:pt x="3489" y="4690"/>
                    </a:cubicBezTo>
                    <a:cubicBezTo>
                      <a:pt x="2672" y="4690"/>
                      <a:pt x="1943" y="4420"/>
                      <a:pt x="1423" y="3900"/>
                    </a:cubicBezTo>
                    <a:cubicBezTo>
                      <a:pt x="1148" y="3624"/>
                      <a:pt x="942" y="3290"/>
                      <a:pt x="810" y="2915"/>
                    </a:cubicBezTo>
                    <a:close/>
                    <a:moveTo>
                      <a:pt x="1895" y="1"/>
                    </a:moveTo>
                    <a:cubicBezTo>
                      <a:pt x="1438" y="1"/>
                      <a:pt x="961" y="73"/>
                      <a:pt x="479" y="222"/>
                    </a:cubicBezTo>
                    <a:cubicBezTo>
                      <a:pt x="478" y="223"/>
                      <a:pt x="476" y="223"/>
                      <a:pt x="475" y="223"/>
                    </a:cubicBezTo>
                    <a:cubicBezTo>
                      <a:pt x="473" y="224"/>
                      <a:pt x="472" y="224"/>
                      <a:pt x="470" y="226"/>
                    </a:cubicBezTo>
                    <a:cubicBezTo>
                      <a:pt x="462" y="228"/>
                      <a:pt x="453" y="232"/>
                      <a:pt x="444" y="235"/>
                    </a:cubicBezTo>
                    <a:cubicBezTo>
                      <a:pt x="442" y="236"/>
                      <a:pt x="440" y="238"/>
                      <a:pt x="436" y="239"/>
                    </a:cubicBezTo>
                    <a:cubicBezTo>
                      <a:pt x="429" y="242"/>
                      <a:pt x="422" y="246"/>
                      <a:pt x="415" y="249"/>
                    </a:cubicBezTo>
                    <a:cubicBezTo>
                      <a:pt x="412" y="252"/>
                      <a:pt x="410" y="253"/>
                      <a:pt x="407" y="254"/>
                    </a:cubicBezTo>
                    <a:cubicBezTo>
                      <a:pt x="400" y="259"/>
                      <a:pt x="393" y="264"/>
                      <a:pt x="387" y="269"/>
                    </a:cubicBezTo>
                    <a:cubicBezTo>
                      <a:pt x="385" y="270"/>
                      <a:pt x="382" y="271"/>
                      <a:pt x="381" y="273"/>
                    </a:cubicBezTo>
                    <a:cubicBezTo>
                      <a:pt x="373" y="279"/>
                      <a:pt x="364" y="286"/>
                      <a:pt x="356" y="295"/>
                    </a:cubicBezTo>
                    <a:cubicBezTo>
                      <a:pt x="349" y="302"/>
                      <a:pt x="342" y="310"/>
                      <a:pt x="335" y="319"/>
                    </a:cubicBezTo>
                    <a:cubicBezTo>
                      <a:pt x="334" y="321"/>
                      <a:pt x="332" y="323"/>
                      <a:pt x="330" y="324"/>
                    </a:cubicBezTo>
                    <a:cubicBezTo>
                      <a:pt x="325" y="332"/>
                      <a:pt x="320" y="339"/>
                      <a:pt x="317" y="345"/>
                    </a:cubicBezTo>
                    <a:cubicBezTo>
                      <a:pt x="314" y="348"/>
                      <a:pt x="313" y="351"/>
                      <a:pt x="312" y="353"/>
                    </a:cubicBezTo>
                    <a:cubicBezTo>
                      <a:pt x="307" y="360"/>
                      <a:pt x="304" y="367"/>
                      <a:pt x="300" y="374"/>
                    </a:cubicBezTo>
                    <a:cubicBezTo>
                      <a:pt x="299" y="377"/>
                      <a:pt x="298" y="379"/>
                      <a:pt x="297" y="383"/>
                    </a:cubicBezTo>
                    <a:cubicBezTo>
                      <a:pt x="293" y="391"/>
                      <a:pt x="291" y="399"/>
                      <a:pt x="287" y="408"/>
                    </a:cubicBezTo>
                    <a:cubicBezTo>
                      <a:pt x="287" y="409"/>
                      <a:pt x="286" y="410"/>
                      <a:pt x="286" y="411"/>
                    </a:cubicBezTo>
                    <a:cubicBezTo>
                      <a:pt x="286" y="413"/>
                      <a:pt x="286" y="414"/>
                      <a:pt x="285" y="414"/>
                    </a:cubicBezTo>
                    <a:cubicBezTo>
                      <a:pt x="285" y="415"/>
                      <a:pt x="285" y="415"/>
                      <a:pt x="285" y="416"/>
                    </a:cubicBezTo>
                    <a:cubicBezTo>
                      <a:pt x="41" y="1206"/>
                      <a:pt x="0" y="1979"/>
                      <a:pt x="150" y="2671"/>
                    </a:cubicBezTo>
                    <a:cubicBezTo>
                      <a:pt x="151" y="2687"/>
                      <a:pt x="155" y="2701"/>
                      <a:pt x="160" y="2715"/>
                    </a:cubicBezTo>
                    <a:cubicBezTo>
                      <a:pt x="299" y="3327"/>
                      <a:pt x="590" y="3871"/>
                      <a:pt x="1021" y="4302"/>
                    </a:cubicBezTo>
                    <a:cubicBezTo>
                      <a:pt x="1649" y="4932"/>
                      <a:pt x="2522" y="5261"/>
                      <a:pt x="3489" y="5261"/>
                    </a:cubicBezTo>
                    <a:cubicBezTo>
                      <a:pt x="3946" y="5261"/>
                      <a:pt x="4423" y="5187"/>
                      <a:pt x="4907" y="5038"/>
                    </a:cubicBezTo>
                    <a:lnTo>
                      <a:pt x="4909" y="5037"/>
                    </a:lnTo>
                    <a:lnTo>
                      <a:pt x="4911" y="5037"/>
                    </a:lnTo>
                    <a:cubicBezTo>
                      <a:pt x="4913" y="5037"/>
                      <a:pt x="4914" y="5036"/>
                      <a:pt x="4915" y="5036"/>
                    </a:cubicBezTo>
                    <a:cubicBezTo>
                      <a:pt x="4923" y="5032"/>
                      <a:pt x="4932" y="5030"/>
                      <a:pt x="4940" y="5026"/>
                    </a:cubicBezTo>
                    <a:cubicBezTo>
                      <a:pt x="4944" y="5025"/>
                      <a:pt x="4946" y="5024"/>
                      <a:pt x="4948" y="5023"/>
                    </a:cubicBezTo>
                    <a:cubicBezTo>
                      <a:pt x="4955" y="5019"/>
                      <a:pt x="4963" y="5015"/>
                      <a:pt x="4970" y="5011"/>
                    </a:cubicBezTo>
                    <a:cubicBezTo>
                      <a:pt x="4972" y="5009"/>
                      <a:pt x="4974" y="5008"/>
                      <a:pt x="4977" y="5006"/>
                    </a:cubicBezTo>
                    <a:cubicBezTo>
                      <a:pt x="4984" y="5002"/>
                      <a:pt x="4991" y="4998"/>
                      <a:pt x="4997" y="4993"/>
                    </a:cubicBezTo>
                    <a:cubicBezTo>
                      <a:pt x="4999" y="4990"/>
                      <a:pt x="5002" y="4989"/>
                      <a:pt x="5004" y="4988"/>
                    </a:cubicBezTo>
                    <a:cubicBezTo>
                      <a:pt x="5013" y="4981"/>
                      <a:pt x="5021" y="4974"/>
                      <a:pt x="5028" y="4967"/>
                    </a:cubicBezTo>
                    <a:cubicBezTo>
                      <a:pt x="5036" y="4958"/>
                      <a:pt x="5042" y="4950"/>
                      <a:pt x="5049" y="4942"/>
                    </a:cubicBezTo>
                    <a:cubicBezTo>
                      <a:pt x="5052" y="4940"/>
                      <a:pt x="5053" y="4938"/>
                      <a:pt x="5054" y="4936"/>
                    </a:cubicBezTo>
                    <a:cubicBezTo>
                      <a:pt x="5059" y="4928"/>
                      <a:pt x="5064" y="4923"/>
                      <a:pt x="5069" y="4915"/>
                    </a:cubicBezTo>
                    <a:cubicBezTo>
                      <a:pt x="5070" y="4913"/>
                      <a:pt x="5071" y="4911"/>
                      <a:pt x="5073" y="4908"/>
                    </a:cubicBezTo>
                    <a:cubicBezTo>
                      <a:pt x="5077" y="4901"/>
                      <a:pt x="5080" y="4894"/>
                      <a:pt x="5084" y="4887"/>
                    </a:cubicBezTo>
                    <a:cubicBezTo>
                      <a:pt x="5085" y="4883"/>
                      <a:pt x="5086" y="4881"/>
                      <a:pt x="5088" y="4878"/>
                    </a:cubicBezTo>
                    <a:cubicBezTo>
                      <a:pt x="5091" y="4870"/>
                      <a:pt x="5095" y="4861"/>
                      <a:pt x="5097" y="4852"/>
                    </a:cubicBezTo>
                    <a:cubicBezTo>
                      <a:pt x="5098" y="4851"/>
                      <a:pt x="5098" y="4850"/>
                      <a:pt x="5098" y="4849"/>
                    </a:cubicBezTo>
                    <a:cubicBezTo>
                      <a:pt x="5099" y="4846"/>
                      <a:pt x="5099" y="4845"/>
                      <a:pt x="5101" y="4844"/>
                    </a:cubicBezTo>
                    <a:cubicBezTo>
                      <a:pt x="5246" y="4372"/>
                      <a:pt x="5321" y="3902"/>
                      <a:pt x="5322" y="3443"/>
                    </a:cubicBezTo>
                    <a:cubicBezTo>
                      <a:pt x="5323" y="3285"/>
                      <a:pt x="5196" y="3157"/>
                      <a:pt x="5039" y="3157"/>
                    </a:cubicBezTo>
                    <a:cubicBezTo>
                      <a:pt x="4880" y="3157"/>
                      <a:pt x="4753" y="3283"/>
                      <a:pt x="4753" y="3440"/>
                    </a:cubicBezTo>
                    <a:cubicBezTo>
                      <a:pt x="4752" y="3693"/>
                      <a:pt x="4724" y="3950"/>
                      <a:pt x="4673" y="4208"/>
                    </a:cubicBezTo>
                    <a:lnTo>
                      <a:pt x="2978" y="2513"/>
                    </a:lnTo>
                    <a:lnTo>
                      <a:pt x="2978" y="748"/>
                    </a:lnTo>
                    <a:cubicBezTo>
                      <a:pt x="3352" y="880"/>
                      <a:pt x="3686" y="1085"/>
                      <a:pt x="3961" y="1361"/>
                    </a:cubicBezTo>
                    <a:cubicBezTo>
                      <a:pt x="4249" y="1650"/>
                      <a:pt x="4464" y="2000"/>
                      <a:pt x="4596" y="2403"/>
                    </a:cubicBezTo>
                    <a:cubicBezTo>
                      <a:pt x="4636" y="2524"/>
                      <a:pt x="4748" y="2600"/>
                      <a:pt x="4868" y="2600"/>
                    </a:cubicBezTo>
                    <a:cubicBezTo>
                      <a:pt x="4897" y="2600"/>
                      <a:pt x="4927" y="2595"/>
                      <a:pt x="4957" y="2585"/>
                    </a:cubicBezTo>
                    <a:cubicBezTo>
                      <a:pt x="5105" y="2535"/>
                      <a:pt x="5186" y="2375"/>
                      <a:pt x="5138" y="2225"/>
                    </a:cubicBezTo>
                    <a:cubicBezTo>
                      <a:pt x="4977" y="1737"/>
                      <a:pt x="4716" y="1310"/>
                      <a:pt x="4365" y="958"/>
                    </a:cubicBezTo>
                    <a:cubicBezTo>
                      <a:pt x="3934" y="527"/>
                      <a:pt x="3389" y="238"/>
                      <a:pt x="2778" y="97"/>
                    </a:cubicBezTo>
                    <a:cubicBezTo>
                      <a:pt x="2764" y="92"/>
                      <a:pt x="2748" y="90"/>
                      <a:pt x="2733" y="88"/>
                    </a:cubicBezTo>
                    <a:cubicBezTo>
                      <a:pt x="2464" y="30"/>
                      <a:pt x="2184" y="1"/>
                      <a:pt x="1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35" name="Google Shape;1335;p62"/>
          <p:cNvSpPr txBox="1"/>
          <p:nvPr/>
        </p:nvSpPr>
        <p:spPr>
          <a:xfrm>
            <a:off x="509675" y="84800"/>
            <a:ext cx="6458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" sz="26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Membership vs. Non-Membership</a:t>
            </a:r>
            <a:endParaRPr b="1" i="0" sz="26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id="1336" name="Google Shape;133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2250" y="1228925"/>
            <a:ext cx="3533950" cy="353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1" name="Google Shape;1341;p63"/>
          <p:cNvGrpSpPr/>
          <p:nvPr/>
        </p:nvGrpSpPr>
        <p:grpSpPr>
          <a:xfrm>
            <a:off x="-4790498" y="-59412"/>
            <a:ext cx="5250038" cy="5262324"/>
            <a:chOff x="-5395425" y="0"/>
            <a:chExt cx="5131500" cy="5143509"/>
          </a:xfrm>
        </p:grpSpPr>
        <p:cxnSp>
          <p:nvCxnSpPr>
            <p:cNvPr id="1342" name="Google Shape;1342;p63"/>
            <p:cNvCxnSpPr/>
            <p:nvPr/>
          </p:nvCxnSpPr>
          <p:spPr>
            <a:xfrm>
              <a:off x="-5395425" y="233262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43" name="Google Shape;1343;p63"/>
            <p:cNvCxnSpPr/>
            <p:nvPr/>
          </p:nvCxnSpPr>
          <p:spPr>
            <a:xfrm>
              <a:off x="-5395425" y="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44" name="Google Shape;1344;p63"/>
            <p:cNvCxnSpPr/>
            <p:nvPr/>
          </p:nvCxnSpPr>
          <p:spPr>
            <a:xfrm>
              <a:off x="-5395425" y="699761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45" name="Google Shape;1345;p63"/>
            <p:cNvCxnSpPr/>
            <p:nvPr/>
          </p:nvCxnSpPr>
          <p:spPr>
            <a:xfrm>
              <a:off x="-5395425" y="466499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46" name="Google Shape;1346;p63"/>
            <p:cNvCxnSpPr/>
            <p:nvPr/>
          </p:nvCxnSpPr>
          <p:spPr>
            <a:xfrm>
              <a:off x="-5395425" y="116626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47" name="Google Shape;1347;p63"/>
            <p:cNvCxnSpPr/>
            <p:nvPr/>
          </p:nvCxnSpPr>
          <p:spPr>
            <a:xfrm>
              <a:off x="-5395425" y="932998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48" name="Google Shape;1348;p63"/>
            <p:cNvCxnSpPr/>
            <p:nvPr/>
          </p:nvCxnSpPr>
          <p:spPr>
            <a:xfrm>
              <a:off x="-5395425" y="1632759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49" name="Google Shape;1349;p63"/>
            <p:cNvCxnSpPr/>
            <p:nvPr/>
          </p:nvCxnSpPr>
          <p:spPr>
            <a:xfrm>
              <a:off x="-5395425" y="1399497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50" name="Google Shape;1350;p63"/>
            <p:cNvCxnSpPr/>
            <p:nvPr/>
          </p:nvCxnSpPr>
          <p:spPr>
            <a:xfrm>
              <a:off x="-5395425" y="2099257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51" name="Google Shape;1351;p63"/>
            <p:cNvCxnSpPr/>
            <p:nvPr/>
          </p:nvCxnSpPr>
          <p:spPr>
            <a:xfrm>
              <a:off x="-5395425" y="1865995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52" name="Google Shape;1352;p63"/>
            <p:cNvCxnSpPr/>
            <p:nvPr/>
          </p:nvCxnSpPr>
          <p:spPr>
            <a:xfrm>
              <a:off x="-5395425" y="2565756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53" name="Google Shape;1353;p63"/>
            <p:cNvCxnSpPr/>
            <p:nvPr/>
          </p:nvCxnSpPr>
          <p:spPr>
            <a:xfrm>
              <a:off x="-5395425" y="2332494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54" name="Google Shape;1354;p63"/>
            <p:cNvCxnSpPr/>
            <p:nvPr/>
          </p:nvCxnSpPr>
          <p:spPr>
            <a:xfrm>
              <a:off x="-5395425" y="3032255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55" name="Google Shape;1355;p63"/>
            <p:cNvCxnSpPr/>
            <p:nvPr/>
          </p:nvCxnSpPr>
          <p:spPr>
            <a:xfrm>
              <a:off x="-5395425" y="2798993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56" name="Google Shape;1356;p63"/>
            <p:cNvCxnSpPr/>
            <p:nvPr/>
          </p:nvCxnSpPr>
          <p:spPr>
            <a:xfrm>
              <a:off x="-5395425" y="3498754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57" name="Google Shape;1357;p63"/>
            <p:cNvCxnSpPr/>
            <p:nvPr/>
          </p:nvCxnSpPr>
          <p:spPr>
            <a:xfrm>
              <a:off x="-5395425" y="3265492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58" name="Google Shape;1358;p63"/>
            <p:cNvCxnSpPr/>
            <p:nvPr/>
          </p:nvCxnSpPr>
          <p:spPr>
            <a:xfrm>
              <a:off x="-5395425" y="3732003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59" name="Google Shape;1359;p63"/>
            <p:cNvCxnSpPr/>
            <p:nvPr/>
          </p:nvCxnSpPr>
          <p:spPr>
            <a:xfrm>
              <a:off x="-5395425" y="4198502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60" name="Google Shape;1360;p63"/>
            <p:cNvCxnSpPr/>
            <p:nvPr/>
          </p:nvCxnSpPr>
          <p:spPr>
            <a:xfrm>
              <a:off x="-5395425" y="396524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61" name="Google Shape;1361;p63"/>
            <p:cNvCxnSpPr/>
            <p:nvPr/>
          </p:nvCxnSpPr>
          <p:spPr>
            <a:xfrm>
              <a:off x="-5395425" y="4665001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62" name="Google Shape;1362;p63"/>
            <p:cNvCxnSpPr/>
            <p:nvPr/>
          </p:nvCxnSpPr>
          <p:spPr>
            <a:xfrm>
              <a:off x="-5395425" y="4431739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63" name="Google Shape;1363;p63"/>
            <p:cNvCxnSpPr/>
            <p:nvPr/>
          </p:nvCxnSpPr>
          <p:spPr>
            <a:xfrm>
              <a:off x="-5395425" y="513150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64" name="Google Shape;1364;p63"/>
            <p:cNvCxnSpPr/>
            <p:nvPr/>
          </p:nvCxnSpPr>
          <p:spPr>
            <a:xfrm>
              <a:off x="-5395425" y="4898238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65" name="Google Shape;1365;p63"/>
            <p:cNvCxnSpPr/>
            <p:nvPr/>
          </p:nvCxnSpPr>
          <p:spPr>
            <a:xfrm rot="5400000">
              <a:off x="-3068937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66" name="Google Shape;1366;p63"/>
            <p:cNvCxnSpPr/>
            <p:nvPr/>
          </p:nvCxnSpPr>
          <p:spPr>
            <a:xfrm rot="5400000">
              <a:off x="-283567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67" name="Google Shape;1367;p63"/>
            <p:cNvCxnSpPr/>
            <p:nvPr/>
          </p:nvCxnSpPr>
          <p:spPr>
            <a:xfrm rot="5400000">
              <a:off x="-3535436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68" name="Google Shape;1368;p63"/>
            <p:cNvCxnSpPr/>
            <p:nvPr/>
          </p:nvCxnSpPr>
          <p:spPr>
            <a:xfrm rot="5400000">
              <a:off x="-3302174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69" name="Google Shape;1369;p63"/>
            <p:cNvCxnSpPr/>
            <p:nvPr/>
          </p:nvCxnSpPr>
          <p:spPr>
            <a:xfrm rot="5400000">
              <a:off x="-400193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70" name="Google Shape;1370;p63"/>
            <p:cNvCxnSpPr/>
            <p:nvPr/>
          </p:nvCxnSpPr>
          <p:spPr>
            <a:xfrm rot="5400000">
              <a:off x="-3768673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71" name="Google Shape;1371;p63"/>
            <p:cNvCxnSpPr/>
            <p:nvPr/>
          </p:nvCxnSpPr>
          <p:spPr>
            <a:xfrm rot="5400000">
              <a:off x="-4468434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72" name="Google Shape;1372;p63"/>
            <p:cNvCxnSpPr/>
            <p:nvPr/>
          </p:nvCxnSpPr>
          <p:spPr>
            <a:xfrm rot="5400000">
              <a:off x="-4235172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73" name="Google Shape;1373;p63"/>
            <p:cNvCxnSpPr/>
            <p:nvPr/>
          </p:nvCxnSpPr>
          <p:spPr>
            <a:xfrm rot="5400000">
              <a:off x="-4934932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74" name="Google Shape;1374;p63"/>
            <p:cNvCxnSpPr/>
            <p:nvPr/>
          </p:nvCxnSpPr>
          <p:spPr>
            <a:xfrm rot="5400000">
              <a:off x="-4701670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75" name="Google Shape;1375;p63"/>
            <p:cNvCxnSpPr/>
            <p:nvPr/>
          </p:nvCxnSpPr>
          <p:spPr>
            <a:xfrm rot="5400000">
              <a:off x="-5401431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76" name="Google Shape;1376;p63"/>
            <p:cNvCxnSpPr/>
            <p:nvPr/>
          </p:nvCxnSpPr>
          <p:spPr>
            <a:xfrm rot="5400000">
              <a:off x="-5168169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77" name="Google Shape;1377;p63"/>
            <p:cNvCxnSpPr/>
            <p:nvPr/>
          </p:nvCxnSpPr>
          <p:spPr>
            <a:xfrm rot="5400000">
              <a:off x="-5867930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78" name="Google Shape;1378;p63"/>
            <p:cNvCxnSpPr/>
            <p:nvPr/>
          </p:nvCxnSpPr>
          <p:spPr>
            <a:xfrm rot="5400000">
              <a:off x="-5634668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79" name="Google Shape;1379;p63"/>
            <p:cNvCxnSpPr/>
            <p:nvPr/>
          </p:nvCxnSpPr>
          <p:spPr>
            <a:xfrm rot="5400000">
              <a:off x="-6334429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80" name="Google Shape;1380;p63"/>
            <p:cNvCxnSpPr/>
            <p:nvPr/>
          </p:nvCxnSpPr>
          <p:spPr>
            <a:xfrm rot="5400000">
              <a:off x="-6101167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81" name="Google Shape;1381;p63"/>
            <p:cNvCxnSpPr/>
            <p:nvPr/>
          </p:nvCxnSpPr>
          <p:spPr>
            <a:xfrm rot="5400000">
              <a:off x="-6567678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82" name="Google Shape;1382;p63"/>
            <p:cNvCxnSpPr/>
            <p:nvPr/>
          </p:nvCxnSpPr>
          <p:spPr>
            <a:xfrm rot="5400000">
              <a:off x="-7034177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83" name="Google Shape;1383;p63"/>
            <p:cNvCxnSpPr/>
            <p:nvPr/>
          </p:nvCxnSpPr>
          <p:spPr>
            <a:xfrm rot="5400000">
              <a:off x="-680091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84" name="Google Shape;1384;p63"/>
            <p:cNvCxnSpPr/>
            <p:nvPr/>
          </p:nvCxnSpPr>
          <p:spPr>
            <a:xfrm rot="5400000">
              <a:off x="-7500676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85" name="Google Shape;1385;p63"/>
            <p:cNvCxnSpPr/>
            <p:nvPr/>
          </p:nvCxnSpPr>
          <p:spPr>
            <a:xfrm rot="5400000">
              <a:off x="-7267414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86" name="Google Shape;1386;p63"/>
            <p:cNvCxnSpPr/>
            <p:nvPr/>
          </p:nvCxnSpPr>
          <p:spPr>
            <a:xfrm rot="5400000">
              <a:off x="-796717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87" name="Google Shape;1387;p63"/>
            <p:cNvCxnSpPr/>
            <p:nvPr/>
          </p:nvCxnSpPr>
          <p:spPr>
            <a:xfrm rot="5400000">
              <a:off x="-7733913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388" name="Google Shape;1388;p63"/>
          <p:cNvSpPr txBox="1"/>
          <p:nvPr>
            <p:ph type="title"/>
          </p:nvPr>
        </p:nvSpPr>
        <p:spPr>
          <a:xfrm>
            <a:off x="627000" y="696526"/>
            <a:ext cx="23034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500"/>
              <a:t>Avg Spending/ 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500"/>
              <a:t>Avg Number of Items</a:t>
            </a:r>
            <a:endParaRPr sz="1500"/>
          </a:p>
        </p:txBody>
      </p:sp>
      <p:sp>
        <p:nvSpPr>
          <p:cNvPr id="1389" name="Google Shape;1389;p63"/>
          <p:cNvSpPr/>
          <p:nvPr/>
        </p:nvSpPr>
        <p:spPr>
          <a:xfrm>
            <a:off x="7814700" y="537438"/>
            <a:ext cx="1516775" cy="1311775"/>
          </a:xfrm>
          <a:custGeom>
            <a:rect b="b" l="l" r="r" t="t"/>
            <a:pathLst>
              <a:path extrusionOk="0" h="52471" w="60671">
                <a:moveTo>
                  <a:pt x="19107" y="30566"/>
                </a:moveTo>
                <a:lnTo>
                  <a:pt x="0" y="13338"/>
                </a:lnTo>
                <a:lnTo>
                  <a:pt x="20356" y="15555"/>
                </a:lnTo>
                <a:lnTo>
                  <a:pt x="34147" y="0"/>
                </a:lnTo>
                <a:lnTo>
                  <a:pt x="37724" y="13777"/>
                </a:lnTo>
                <a:lnTo>
                  <a:pt x="60671" y="19789"/>
                </a:lnTo>
                <a:lnTo>
                  <a:pt x="50282" y="27563"/>
                </a:lnTo>
                <a:lnTo>
                  <a:pt x="49659" y="48721"/>
                </a:lnTo>
                <a:lnTo>
                  <a:pt x="33092" y="38365"/>
                </a:lnTo>
                <a:lnTo>
                  <a:pt x="9334" y="52471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1390" name="Google Shape;1390;p63"/>
          <p:cNvGrpSpPr/>
          <p:nvPr/>
        </p:nvGrpSpPr>
        <p:grpSpPr>
          <a:xfrm>
            <a:off x="7274848" y="312483"/>
            <a:ext cx="690000" cy="690000"/>
            <a:chOff x="7274848" y="312483"/>
            <a:chExt cx="690000" cy="690000"/>
          </a:xfrm>
        </p:grpSpPr>
        <p:sp>
          <p:nvSpPr>
            <p:cNvPr id="1391" name="Google Shape;1391;p63"/>
            <p:cNvSpPr/>
            <p:nvPr/>
          </p:nvSpPr>
          <p:spPr>
            <a:xfrm rot="258268">
              <a:off x="7298090" y="335725"/>
              <a:ext cx="643515" cy="64351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92" name="Google Shape;1392;p63"/>
            <p:cNvGrpSpPr/>
            <p:nvPr/>
          </p:nvGrpSpPr>
          <p:grpSpPr>
            <a:xfrm>
              <a:off x="7439188" y="445237"/>
              <a:ext cx="361354" cy="424616"/>
              <a:chOff x="1181591" y="3301561"/>
              <a:chExt cx="370468" cy="435325"/>
            </a:xfrm>
          </p:grpSpPr>
          <p:sp>
            <p:nvSpPr>
              <p:cNvPr id="1393" name="Google Shape;1393;p63"/>
              <p:cNvSpPr/>
              <p:nvPr/>
            </p:nvSpPr>
            <p:spPr>
              <a:xfrm>
                <a:off x="1232989" y="3643818"/>
                <a:ext cx="19530" cy="24675"/>
              </a:xfrm>
              <a:custGeom>
                <a:rect b="b" l="l" r="r" t="t"/>
                <a:pathLst>
                  <a:path extrusionOk="0" h="1012" w="801">
                    <a:moveTo>
                      <a:pt x="480" y="1"/>
                    </a:moveTo>
                    <a:cubicBezTo>
                      <a:pt x="363" y="1"/>
                      <a:pt x="253" y="73"/>
                      <a:pt x="211" y="190"/>
                    </a:cubicBezTo>
                    <a:lnTo>
                      <a:pt x="53" y="629"/>
                    </a:lnTo>
                    <a:cubicBezTo>
                      <a:pt x="1" y="778"/>
                      <a:pt x="77" y="941"/>
                      <a:pt x="226" y="995"/>
                    </a:cubicBezTo>
                    <a:cubicBezTo>
                      <a:pt x="258" y="1006"/>
                      <a:pt x="290" y="1011"/>
                      <a:pt x="322" y="1011"/>
                    </a:cubicBezTo>
                    <a:cubicBezTo>
                      <a:pt x="439" y="1011"/>
                      <a:pt x="548" y="939"/>
                      <a:pt x="590" y="822"/>
                    </a:cubicBezTo>
                    <a:lnTo>
                      <a:pt x="747" y="382"/>
                    </a:lnTo>
                    <a:cubicBezTo>
                      <a:pt x="801" y="234"/>
                      <a:pt x="723" y="71"/>
                      <a:pt x="576" y="17"/>
                    </a:cubicBezTo>
                    <a:cubicBezTo>
                      <a:pt x="544" y="6"/>
                      <a:pt x="512" y="1"/>
                      <a:pt x="4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4" name="Google Shape;1394;p63"/>
              <p:cNvSpPr/>
              <p:nvPr/>
            </p:nvSpPr>
            <p:spPr>
              <a:xfrm>
                <a:off x="1245278" y="3605489"/>
                <a:ext cx="18141" cy="24992"/>
              </a:xfrm>
              <a:custGeom>
                <a:rect b="b" l="l" r="r" t="t"/>
                <a:pathLst>
                  <a:path extrusionOk="0" h="1025" w="744">
                    <a:moveTo>
                      <a:pt x="429" y="1"/>
                    </a:moveTo>
                    <a:cubicBezTo>
                      <a:pt x="301" y="1"/>
                      <a:pt x="185" y="87"/>
                      <a:pt x="153" y="217"/>
                    </a:cubicBezTo>
                    <a:lnTo>
                      <a:pt x="38" y="670"/>
                    </a:lnTo>
                    <a:cubicBezTo>
                      <a:pt x="0" y="823"/>
                      <a:pt x="93" y="977"/>
                      <a:pt x="246" y="1015"/>
                    </a:cubicBezTo>
                    <a:cubicBezTo>
                      <a:pt x="269" y="1021"/>
                      <a:pt x="292" y="1025"/>
                      <a:pt x="316" y="1025"/>
                    </a:cubicBezTo>
                    <a:cubicBezTo>
                      <a:pt x="443" y="1025"/>
                      <a:pt x="559" y="938"/>
                      <a:pt x="592" y="808"/>
                    </a:cubicBezTo>
                    <a:lnTo>
                      <a:pt x="705" y="355"/>
                    </a:lnTo>
                    <a:cubicBezTo>
                      <a:pt x="743" y="202"/>
                      <a:pt x="650" y="48"/>
                      <a:pt x="498" y="9"/>
                    </a:cubicBezTo>
                    <a:cubicBezTo>
                      <a:pt x="475" y="4"/>
                      <a:pt x="452" y="1"/>
                      <a:pt x="4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5" name="Google Shape;1395;p63"/>
              <p:cNvSpPr/>
              <p:nvPr/>
            </p:nvSpPr>
            <p:spPr>
              <a:xfrm>
                <a:off x="1253836" y="3566258"/>
                <a:ext cx="16580" cy="25212"/>
              </a:xfrm>
              <a:custGeom>
                <a:rect b="b" l="l" r="r" t="t"/>
                <a:pathLst>
                  <a:path extrusionOk="0" h="1034" w="680">
                    <a:moveTo>
                      <a:pt x="374" y="1"/>
                    </a:moveTo>
                    <a:cubicBezTo>
                      <a:pt x="235" y="1"/>
                      <a:pt x="113" y="103"/>
                      <a:pt x="92" y="244"/>
                    </a:cubicBezTo>
                    <a:lnTo>
                      <a:pt x="23" y="706"/>
                    </a:lnTo>
                    <a:cubicBezTo>
                      <a:pt x="1" y="862"/>
                      <a:pt x="108" y="1008"/>
                      <a:pt x="264" y="1030"/>
                    </a:cubicBezTo>
                    <a:cubicBezTo>
                      <a:pt x="278" y="1033"/>
                      <a:pt x="292" y="1034"/>
                      <a:pt x="305" y="1034"/>
                    </a:cubicBezTo>
                    <a:cubicBezTo>
                      <a:pt x="445" y="1034"/>
                      <a:pt x="566" y="931"/>
                      <a:pt x="587" y="791"/>
                    </a:cubicBezTo>
                    <a:lnTo>
                      <a:pt x="655" y="328"/>
                    </a:lnTo>
                    <a:cubicBezTo>
                      <a:pt x="679" y="172"/>
                      <a:pt x="571" y="27"/>
                      <a:pt x="416" y="4"/>
                    </a:cubicBezTo>
                    <a:cubicBezTo>
                      <a:pt x="402" y="2"/>
                      <a:pt x="388" y="1"/>
                      <a:pt x="3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6" name="Google Shape;1396;p63"/>
              <p:cNvSpPr/>
              <p:nvPr/>
            </p:nvSpPr>
            <p:spPr>
              <a:xfrm>
                <a:off x="1258591" y="3526514"/>
                <a:ext cx="14873" cy="25309"/>
              </a:xfrm>
              <a:custGeom>
                <a:rect b="b" l="l" r="r" t="t"/>
                <a:pathLst>
                  <a:path extrusionOk="0" h="1038" w="610">
                    <a:moveTo>
                      <a:pt x="317" y="0"/>
                    </a:moveTo>
                    <a:cubicBezTo>
                      <a:pt x="167" y="0"/>
                      <a:pt x="40" y="119"/>
                      <a:pt x="32" y="272"/>
                    </a:cubicBezTo>
                    <a:lnTo>
                      <a:pt x="9" y="739"/>
                    </a:lnTo>
                    <a:cubicBezTo>
                      <a:pt x="1" y="896"/>
                      <a:pt x="122" y="1029"/>
                      <a:pt x="279" y="1037"/>
                    </a:cubicBezTo>
                    <a:lnTo>
                      <a:pt x="294" y="1037"/>
                    </a:lnTo>
                    <a:cubicBezTo>
                      <a:pt x="445" y="1037"/>
                      <a:pt x="571" y="920"/>
                      <a:pt x="578" y="767"/>
                    </a:cubicBezTo>
                    <a:lnTo>
                      <a:pt x="601" y="299"/>
                    </a:lnTo>
                    <a:cubicBezTo>
                      <a:pt x="609" y="142"/>
                      <a:pt x="488" y="9"/>
                      <a:pt x="331" y="0"/>
                    </a:cubicBezTo>
                    <a:cubicBezTo>
                      <a:pt x="326" y="0"/>
                      <a:pt x="322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7" name="Google Shape;1397;p63"/>
              <p:cNvSpPr/>
              <p:nvPr/>
            </p:nvSpPr>
            <p:spPr>
              <a:xfrm>
                <a:off x="1258567" y="3486649"/>
                <a:ext cx="14825" cy="25285"/>
              </a:xfrm>
              <a:custGeom>
                <a:rect b="b" l="l" r="r" t="t"/>
                <a:pathLst>
                  <a:path extrusionOk="0" h="1037" w="608">
                    <a:moveTo>
                      <a:pt x="295" y="0"/>
                    </a:moveTo>
                    <a:cubicBezTo>
                      <a:pt x="289" y="0"/>
                      <a:pt x="283" y="0"/>
                      <a:pt x="277" y="1"/>
                    </a:cubicBezTo>
                    <a:cubicBezTo>
                      <a:pt x="120" y="10"/>
                      <a:pt x="1" y="146"/>
                      <a:pt x="10" y="303"/>
                    </a:cubicBezTo>
                    <a:cubicBezTo>
                      <a:pt x="20" y="454"/>
                      <a:pt x="27" y="608"/>
                      <a:pt x="33" y="762"/>
                    </a:cubicBezTo>
                    <a:cubicBezTo>
                      <a:pt x="39" y="915"/>
                      <a:pt x="165" y="1037"/>
                      <a:pt x="317" y="1037"/>
                    </a:cubicBezTo>
                    <a:lnTo>
                      <a:pt x="328" y="1037"/>
                    </a:lnTo>
                    <a:cubicBezTo>
                      <a:pt x="485" y="1031"/>
                      <a:pt x="608" y="900"/>
                      <a:pt x="602" y="741"/>
                    </a:cubicBezTo>
                    <a:cubicBezTo>
                      <a:pt x="597" y="583"/>
                      <a:pt x="589" y="423"/>
                      <a:pt x="579" y="266"/>
                    </a:cubicBezTo>
                    <a:cubicBezTo>
                      <a:pt x="570" y="116"/>
                      <a:pt x="445" y="0"/>
                      <a:pt x="2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8" name="Google Shape;1398;p63"/>
              <p:cNvSpPr/>
              <p:nvPr/>
            </p:nvSpPr>
            <p:spPr>
              <a:xfrm>
                <a:off x="1253836" y="3446978"/>
                <a:ext cx="16580" cy="25212"/>
              </a:xfrm>
              <a:custGeom>
                <a:rect b="b" l="l" r="r" t="t"/>
                <a:pathLst>
                  <a:path extrusionOk="0" h="1034" w="680">
                    <a:moveTo>
                      <a:pt x="305" y="1"/>
                    </a:moveTo>
                    <a:cubicBezTo>
                      <a:pt x="292" y="1"/>
                      <a:pt x="278" y="2"/>
                      <a:pt x="264" y="4"/>
                    </a:cubicBezTo>
                    <a:cubicBezTo>
                      <a:pt x="109" y="28"/>
                      <a:pt x="1" y="172"/>
                      <a:pt x="24" y="328"/>
                    </a:cubicBezTo>
                    <a:lnTo>
                      <a:pt x="92" y="790"/>
                    </a:lnTo>
                    <a:cubicBezTo>
                      <a:pt x="114" y="931"/>
                      <a:pt x="235" y="1034"/>
                      <a:pt x="374" y="1034"/>
                    </a:cubicBezTo>
                    <a:cubicBezTo>
                      <a:pt x="387" y="1034"/>
                      <a:pt x="402" y="1033"/>
                      <a:pt x="416" y="1030"/>
                    </a:cubicBezTo>
                    <a:cubicBezTo>
                      <a:pt x="572" y="1008"/>
                      <a:pt x="679" y="862"/>
                      <a:pt x="657" y="706"/>
                    </a:cubicBezTo>
                    <a:lnTo>
                      <a:pt x="587" y="244"/>
                    </a:lnTo>
                    <a:cubicBezTo>
                      <a:pt x="567" y="102"/>
                      <a:pt x="445" y="1"/>
                      <a:pt x="3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9" name="Google Shape;1399;p63"/>
              <p:cNvSpPr/>
              <p:nvPr/>
            </p:nvSpPr>
            <p:spPr>
              <a:xfrm>
                <a:off x="1245278" y="3407991"/>
                <a:ext cx="18141" cy="24968"/>
              </a:xfrm>
              <a:custGeom>
                <a:rect b="b" l="l" r="r" t="t"/>
                <a:pathLst>
                  <a:path extrusionOk="0" h="1024" w="744">
                    <a:moveTo>
                      <a:pt x="315" y="0"/>
                    </a:moveTo>
                    <a:cubicBezTo>
                      <a:pt x="292" y="0"/>
                      <a:pt x="269" y="3"/>
                      <a:pt x="246" y="9"/>
                    </a:cubicBezTo>
                    <a:cubicBezTo>
                      <a:pt x="93" y="47"/>
                      <a:pt x="0" y="202"/>
                      <a:pt x="38" y="354"/>
                    </a:cubicBezTo>
                    <a:lnTo>
                      <a:pt x="153" y="808"/>
                    </a:lnTo>
                    <a:cubicBezTo>
                      <a:pt x="185" y="937"/>
                      <a:pt x="302" y="1023"/>
                      <a:pt x="429" y="1023"/>
                    </a:cubicBezTo>
                    <a:cubicBezTo>
                      <a:pt x="452" y="1023"/>
                      <a:pt x="475" y="1021"/>
                      <a:pt x="498" y="1015"/>
                    </a:cubicBezTo>
                    <a:cubicBezTo>
                      <a:pt x="650" y="977"/>
                      <a:pt x="743" y="822"/>
                      <a:pt x="705" y="669"/>
                    </a:cubicBezTo>
                    <a:lnTo>
                      <a:pt x="592" y="216"/>
                    </a:lnTo>
                    <a:cubicBezTo>
                      <a:pt x="559" y="86"/>
                      <a:pt x="443" y="0"/>
                      <a:pt x="3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0" name="Google Shape;1400;p63"/>
              <p:cNvSpPr/>
              <p:nvPr/>
            </p:nvSpPr>
            <p:spPr>
              <a:xfrm>
                <a:off x="1232965" y="3369978"/>
                <a:ext cx="19530" cy="24651"/>
              </a:xfrm>
              <a:custGeom>
                <a:rect b="b" l="l" r="r" t="t"/>
                <a:pathLst>
                  <a:path extrusionOk="0" h="1011" w="801">
                    <a:moveTo>
                      <a:pt x="324" y="0"/>
                    </a:moveTo>
                    <a:cubicBezTo>
                      <a:pt x="290" y="0"/>
                      <a:pt x="256" y="6"/>
                      <a:pt x="223" y="19"/>
                    </a:cubicBezTo>
                    <a:cubicBezTo>
                      <a:pt x="75" y="73"/>
                      <a:pt x="0" y="238"/>
                      <a:pt x="55" y="385"/>
                    </a:cubicBezTo>
                    <a:cubicBezTo>
                      <a:pt x="110" y="528"/>
                      <a:pt x="162" y="675"/>
                      <a:pt x="211" y="818"/>
                    </a:cubicBezTo>
                    <a:cubicBezTo>
                      <a:pt x="252" y="937"/>
                      <a:pt x="362" y="1010"/>
                      <a:pt x="480" y="1010"/>
                    </a:cubicBezTo>
                    <a:cubicBezTo>
                      <a:pt x="511" y="1010"/>
                      <a:pt x="542" y="1006"/>
                      <a:pt x="573" y="995"/>
                    </a:cubicBezTo>
                    <a:cubicBezTo>
                      <a:pt x="722" y="944"/>
                      <a:pt x="801" y="782"/>
                      <a:pt x="751" y="633"/>
                    </a:cubicBezTo>
                    <a:cubicBezTo>
                      <a:pt x="699" y="484"/>
                      <a:pt x="645" y="334"/>
                      <a:pt x="590" y="185"/>
                    </a:cubicBezTo>
                    <a:cubicBezTo>
                      <a:pt x="546" y="71"/>
                      <a:pt x="439" y="0"/>
                      <a:pt x="3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1" name="Google Shape;1401;p63"/>
              <p:cNvSpPr/>
              <p:nvPr/>
            </p:nvSpPr>
            <p:spPr>
              <a:xfrm>
                <a:off x="1481081" y="3643818"/>
                <a:ext cx="19555" cy="24675"/>
              </a:xfrm>
              <a:custGeom>
                <a:rect b="b" l="l" r="r" t="t"/>
                <a:pathLst>
                  <a:path extrusionOk="0" h="1012" w="802">
                    <a:moveTo>
                      <a:pt x="322" y="1"/>
                    </a:moveTo>
                    <a:cubicBezTo>
                      <a:pt x="290" y="1"/>
                      <a:pt x="257" y="6"/>
                      <a:pt x="226" y="17"/>
                    </a:cubicBezTo>
                    <a:cubicBezTo>
                      <a:pt x="78" y="71"/>
                      <a:pt x="0" y="234"/>
                      <a:pt x="54" y="382"/>
                    </a:cubicBezTo>
                    <a:lnTo>
                      <a:pt x="211" y="822"/>
                    </a:lnTo>
                    <a:cubicBezTo>
                      <a:pt x="254" y="939"/>
                      <a:pt x="362" y="1011"/>
                      <a:pt x="480" y="1011"/>
                    </a:cubicBezTo>
                    <a:cubicBezTo>
                      <a:pt x="512" y="1011"/>
                      <a:pt x="545" y="1006"/>
                      <a:pt x="576" y="995"/>
                    </a:cubicBezTo>
                    <a:cubicBezTo>
                      <a:pt x="724" y="941"/>
                      <a:pt x="802" y="778"/>
                      <a:pt x="748" y="631"/>
                    </a:cubicBezTo>
                    <a:lnTo>
                      <a:pt x="590" y="190"/>
                    </a:lnTo>
                    <a:cubicBezTo>
                      <a:pt x="549" y="73"/>
                      <a:pt x="439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2" name="Google Shape;1402;p63"/>
              <p:cNvSpPr/>
              <p:nvPr/>
            </p:nvSpPr>
            <p:spPr>
              <a:xfrm>
                <a:off x="1470207" y="3605489"/>
                <a:ext cx="18116" cy="24992"/>
              </a:xfrm>
              <a:custGeom>
                <a:rect b="b" l="l" r="r" t="t"/>
                <a:pathLst>
                  <a:path extrusionOk="0" h="1025" w="743">
                    <a:moveTo>
                      <a:pt x="315" y="1"/>
                    </a:moveTo>
                    <a:cubicBezTo>
                      <a:pt x="292" y="1"/>
                      <a:pt x="269" y="4"/>
                      <a:pt x="245" y="9"/>
                    </a:cubicBezTo>
                    <a:cubicBezTo>
                      <a:pt x="93" y="48"/>
                      <a:pt x="0" y="202"/>
                      <a:pt x="38" y="355"/>
                    </a:cubicBezTo>
                    <a:lnTo>
                      <a:pt x="152" y="808"/>
                    </a:lnTo>
                    <a:cubicBezTo>
                      <a:pt x="185" y="938"/>
                      <a:pt x="301" y="1025"/>
                      <a:pt x="429" y="1025"/>
                    </a:cubicBezTo>
                    <a:cubicBezTo>
                      <a:pt x="451" y="1025"/>
                      <a:pt x="475" y="1021"/>
                      <a:pt x="498" y="1015"/>
                    </a:cubicBezTo>
                    <a:cubicBezTo>
                      <a:pt x="650" y="977"/>
                      <a:pt x="743" y="823"/>
                      <a:pt x="705" y="670"/>
                    </a:cubicBezTo>
                    <a:lnTo>
                      <a:pt x="592" y="217"/>
                    </a:lnTo>
                    <a:cubicBezTo>
                      <a:pt x="559" y="87"/>
                      <a:pt x="443" y="1"/>
                      <a:pt x="3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3" name="Google Shape;1403;p63"/>
              <p:cNvSpPr/>
              <p:nvPr/>
            </p:nvSpPr>
            <p:spPr>
              <a:xfrm>
                <a:off x="1463233" y="3566258"/>
                <a:ext cx="16531" cy="25212"/>
              </a:xfrm>
              <a:custGeom>
                <a:rect b="b" l="l" r="r" t="t"/>
                <a:pathLst>
                  <a:path extrusionOk="0" h="1034" w="678">
                    <a:moveTo>
                      <a:pt x="305" y="1"/>
                    </a:moveTo>
                    <a:cubicBezTo>
                      <a:pt x="291" y="1"/>
                      <a:pt x="277" y="2"/>
                      <a:pt x="263" y="4"/>
                    </a:cubicBezTo>
                    <a:cubicBezTo>
                      <a:pt x="107" y="27"/>
                      <a:pt x="0" y="172"/>
                      <a:pt x="23" y="328"/>
                    </a:cubicBezTo>
                    <a:lnTo>
                      <a:pt x="91" y="791"/>
                    </a:lnTo>
                    <a:cubicBezTo>
                      <a:pt x="112" y="931"/>
                      <a:pt x="234" y="1034"/>
                      <a:pt x="373" y="1034"/>
                    </a:cubicBezTo>
                    <a:cubicBezTo>
                      <a:pt x="387" y="1034"/>
                      <a:pt x="402" y="1033"/>
                      <a:pt x="415" y="1030"/>
                    </a:cubicBezTo>
                    <a:cubicBezTo>
                      <a:pt x="571" y="1008"/>
                      <a:pt x="678" y="862"/>
                      <a:pt x="655" y="706"/>
                    </a:cubicBezTo>
                    <a:lnTo>
                      <a:pt x="586" y="244"/>
                    </a:lnTo>
                    <a:cubicBezTo>
                      <a:pt x="565" y="103"/>
                      <a:pt x="443" y="1"/>
                      <a:pt x="3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4" name="Google Shape;1404;p63"/>
              <p:cNvSpPr/>
              <p:nvPr/>
            </p:nvSpPr>
            <p:spPr>
              <a:xfrm>
                <a:off x="1460185" y="3526514"/>
                <a:ext cx="14825" cy="25309"/>
              </a:xfrm>
              <a:custGeom>
                <a:rect b="b" l="l" r="r" t="t"/>
                <a:pathLst>
                  <a:path extrusionOk="0" h="1038" w="608">
                    <a:moveTo>
                      <a:pt x="292" y="0"/>
                    </a:moveTo>
                    <a:cubicBezTo>
                      <a:pt x="288" y="0"/>
                      <a:pt x="283" y="0"/>
                      <a:pt x="279" y="0"/>
                    </a:cubicBezTo>
                    <a:cubicBezTo>
                      <a:pt x="122" y="9"/>
                      <a:pt x="0" y="142"/>
                      <a:pt x="7" y="299"/>
                    </a:cubicBezTo>
                    <a:lnTo>
                      <a:pt x="31" y="767"/>
                    </a:lnTo>
                    <a:cubicBezTo>
                      <a:pt x="38" y="920"/>
                      <a:pt x="165" y="1037"/>
                      <a:pt x="315" y="1037"/>
                    </a:cubicBezTo>
                    <a:lnTo>
                      <a:pt x="329" y="1037"/>
                    </a:lnTo>
                    <a:cubicBezTo>
                      <a:pt x="486" y="1029"/>
                      <a:pt x="607" y="896"/>
                      <a:pt x="599" y="739"/>
                    </a:cubicBezTo>
                    <a:lnTo>
                      <a:pt x="577" y="272"/>
                    </a:lnTo>
                    <a:cubicBezTo>
                      <a:pt x="570" y="119"/>
                      <a:pt x="445" y="0"/>
                      <a:pt x="2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5" name="Google Shape;1405;p63"/>
              <p:cNvSpPr/>
              <p:nvPr/>
            </p:nvSpPr>
            <p:spPr>
              <a:xfrm>
                <a:off x="1460210" y="3486649"/>
                <a:ext cx="14825" cy="25285"/>
              </a:xfrm>
              <a:custGeom>
                <a:rect b="b" l="l" r="r" t="t"/>
                <a:pathLst>
                  <a:path extrusionOk="0" h="1037" w="608">
                    <a:moveTo>
                      <a:pt x="314" y="0"/>
                    </a:moveTo>
                    <a:cubicBezTo>
                      <a:pt x="164" y="0"/>
                      <a:pt x="39" y="116"/>
                      <a:pt x="30" y="266"/>
                    </a:cubicBezTo>
                    <a:cubicBezTo>
                      <a:pt x="19" y="423"/>
                      <a:pt x="12" y="583"/>
                      <a:pt x="6" y="741"/>
                    </a:cubicBezTo>
                    <a:cubicBezTo>
                      <a:pt x="0" y="900"/>
                      <a:pt x="124" y="1031"/>
                      <a:pt x="281" y="1037"/>
                    </a:cubicBezTo>
                    <a:lnTo>
                      <a:pt x="291" y="1037"/>
                    </a:lnTo>
                    <a:cubicBezTo>
                      <a:pt x="445" y="1037"/>
                      <a:pt x="571" y="915"/>
                      <a:pt x="576" y="762"/>
                    </a:cubicBezTo>
                    <a:cubicBezTo>
                      <a:pt x="581" y="608"/>
                      <a:pt x="589" y="454"/>
                      <a:pt x="598" y="303"/>
                    </a:cubicBezTo>
                    <a:cubicBezTo>
                      <a:pt x="608" y="146"/>
                      <a:pt x="489" y="10"/>
                      <a:pt x="331" y="1"/>
                    </a:cubicBezTo>
                    <a:cubicBezTo>
                      <a:pt x="326" y="0"/>
                      <a:pt x="320" y="0"/>
                      <a:pt x="3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6" name="Google Shape;1406;p63"/>
              <p:cNvSpPr/>
              <p:nvPr/>
            </p:nvSpPr>
            <p:spPr>
              <a:xfrm>
                <a:off x="1463209" y="3446978"/>
                <a:ext cx="16556" cy="25212"/>
              </a:xfrm>
              <a:custGeom>
                <a:rect b="b" l="l" r="r" t="t"/>
                <a:pathLst>
                  <a:path extrusionOk="0" h="1034" w="679">
                    <a:moveTo>
                      <a:pt x="374" y="1"/>
                    </a:moveTo>
                    <a:cubicBezTo>
                      <a:pt x="236" y="1"/>
                      <a:pt x="113" y="102"/>
                      <a:pt x="92" y="244"/>
                    </a:cubicBezTo>
                    <a:lnTo>
                      <a:pt x="24" y="706"/>
                    </a:lnTo>
                    <a:cubicBezTo>
                      <a:pt x="0" y="862"/>
                      <a:pt x="108" y="1008"/>
                      <a:pt x="263" y="1030"/>
                    </a:cubicBezTo>
                    <a:cubicBezTo>
                      <a:pt x="277" y="1033"/>
                      <a:pt x="292" y="1034"/>
                      <a:pt x="306" y="1034"/>
                    </a:cubicBezTo>
                    <a:cubicBezTo>
                      <a:pt x="444" y="1034"/>
                      <a:pt x="566" y="931"/>
                      <a:pt x="587" y="790"/>
                    </a:cubicBezTo>
                    <a:lnTo>
                      <a:pt x="656" y="328"/>
                    </a:lnTo>
                    <a:cubicBezTo>
                      <a:pt x="679" y="172"/>
                      <a:pt x="572" y="28"/>
                      <a:pt x="416" y="4"/>
                    </a:cubicBezTo>
                    <a:cubicBezTo>
                      <a:pt x="402" y="2"/>
                      <a:pt x="388" y="1"/>
                      <a:pt x="3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7" name="Google Shape;1407;p63"/>
              <p:cNvSpPr/>
              <p:nvPr/>
            </p:nvSpPr>
            <p:spPr>
              <a:xfrm>
                <a:off x="1470207" y="3407991"/>
                <a:ext cx="18116" cy="24968"/>
              </a:xfrm>
              <a:custGeom>
                <a:rect b="b" l="l" r="r" t="t"/>
                <a:pathLst>
                  <a:path extrusionOk="0" h="1024" w="743">
                    <a:moveTo>
                      <a:pt x="429" y="0"/>
                    </a:moveTo>
                    <a:cubicBezTo>
                      <a:pt x="301" y="0"/>
                      <a:pt x="185" y="87"/>
                      <a:pt x="152" y="216"/>
                    </a:cubicBezTo>
                    <a:lnTo>
                      <a:pt x="38" y="669"/>
                    </a:lnTo>
                    <a:cubicBezTo>
                      <a:pt x="0" y="822"/>
                      <a:pt x="93" y="977"/>
                      <a:pt x="245" y="1015"/>
                    </a:cubicBezTo>
                    <a:cubicBezTo>
                      <a:pt x="269" y="1021"/>
                      <a:pt x="292" y="1023"/>
                      <a:pt x="316" y="1023"/>
                    </a:cubicBezTo>
                    <a:cubicBezTo>
                      <a:pt x="443" y="1023"/>
                      <a:pt x="558" y="937"/>
                      <a:pt x="592" y="808"/>
                    </a:cubicBezTo>
                    <a:lnTo>
                      <a:pt x="705" y="354"/>
                    </a:lnTo>
                    <a:cubicBezTo>
                      <a:pt x="743" y="202"/>
                      <a:pt x="650" y="47"/>
                      <a:pt x="498" y="9"/>
                    </a:cubicBezTo>
                    <a:cubicBezTo>
                      <a:pt x="475" y="3"/>
                      <a:pt x="451" y="0"/>
                      <a:pt x="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8" name="Google Shape;1408;p63"/>
              <p:cNvSpPr/>
              <p:nvPr/>
            </p:nvSpPr>
            <p:spPr>
              <a:xfrm>
                <a:off x="1481106" y="3369978"/>
                <a:ext cx="19530" cy="24651"/>
              </a:xfrm>
              <a:custGeom>
                <a:rect b="b" l="l" r="r" t="t"/>
                <a:pathLst>
                  <a:path extrusionOk="0" h="1011" w="801">
                    <a:moveTo>
                      <a:pt x="479" y="0"/>
                    </a:moveTo>
                    <a:cubicBezTo>
                      <a:pt x="363" y="0"/>
                      <a:pt x="255" y="71"/>
                      <a:pt x="213" y="185"/>
                    </a:cubicBezTo>
                    <a:cubicBezTo>
                      <a:pt x="157" y="333"/>
                      <a:pt x="103" y="484"/>
                      <a:pt x="52" y="633"/>
                    </a:cubicBezTo>
                    <a:cubicBezTo>
                      <a:pt x="1" y="782"/>
                      <a:pt x="79" y="944"/>
                      <a:pt x="229" y="995"/>
                    </a:cubicBezTo>
                    <a:cubicBezTo>
                      <a:pt x="259" y="1006"/>
                      <a:pt x="290" y="1010"/>
                      <a:pt x="321" y="1010"/>
                    </a:cubicBezTo>
                    <a:cubicBezTo>
                      <a:pt x="440" y="1010"/>
                      <a:pt x="550" y="935"/>
                      <a:pt x="591" y="818"/>
                    </a:cubicBezTo>
                    <a:cubicBezTo>
                      <a:pt x="640" y="675"/>
                      <a:pt x="692" y="528"/>
                      <a:pt x="746" y="385"/>
                    </a:cubicBezTo>
                    <a:cubicBezTo>
                      <a:pt x="801" y="238"/>
                      <a:pt x="726" y="73"/>
                      <a:pt x="579" y="19"/>
                    </a:cubicBezTo>
                    <a:cubicBezTo>
                      <a:pt x="546" y="6"/>
                      <a:pt x="512" y="0"/>
                      <a:pt x="4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9" name="Google Shape;1409;p63"/>
              <p:cNvSpPr/>
              <p:nvPr/>
            </p:nvSpPr>
            <p:spPr>
              <a:xfrm>
                <a:off x="1181591" y="3301561"/>
                <a:ext cx="370468" cy="435325"/>
              </a:xfrm>
              <a:custGeom>
                <a:rect b="b" l="l" r="r" t="t"/>
                <a:pathLst>
                  <a:path extrusionOk="0" h="17854" w="15194">
                    <a:moveTo>
                      <a:pt x="13023" y="571"/>
                    </a:moveTo>
                    <a:lnTo>
                      <a:pt x="13023" y="1520"/>
                    </a:lnTo>
                    <a:lnTo>
                      <a:pt x="3024" y="1520"/>
                    </a:lnTo>
                    <a:cubicBezTo>
                      <a:pt x="2867" y="1520"/>
                      <a:pt x="2740" y="1648"/>
                      <a:pt x="2740" y="1806"/>
                    </a:cubicBezTo>
                    <a:cubicBezTo>
                      <a:pt x="2740" y="1963"/>
                      <a:pt x="2867" y="2090"/>
                      <a:pt x="3024" y="2090"/>
                    </a:cubicBezTo>
                    <a:lnTo>
                      <a:pt x="13126" y="2090"/>
                    </a:lnTo>
                    <a:cubicBezTo>
                      <a:pt x="15105" y="6377"/>
                      <a:pt x="15136" y="11253"/>
                      <a:pt x="13220" y="15558"/>
                    </a:cubicBezTo>
                    <a:cubicBezTo>
                      <a:pt x="13218" y="15558"/>
                      <a:pt x="13215" y="15558"/>
                      <a:pt x="13212" y="15558"/>
                    </a:cubicBezTo>
                    <a:cubicBezTo>
                      <a:pt x="13171" y="15558"/>
                      <a:pt x="13131" y="15566"/>
                      <a:pt x="13091" y="15584"/>
                    </a:cubicBezTo>
                    <a:cubicBezTo>
                      <a:pt x="12949" y="15651"/>
                      <a:pt x="12887" y="15821"/>
                      <a:pt x="12954" y="15964"/>
                    </a:cubicBezTo>
                    <a:lnTo>
                      <a:pt x="13023" y="16113"/>
                    </a:lnTo>
                    <a:lnTo>
                      <a:pt x="13023" y="17284"/>
                    </a:lnTo>
                    <a:lnTo>
                      <a:pt x="2169" y="17284"/>
                    </a:lnTo>
                    <a:lnTo>
                      <a:pt x="2169" y="16334"/>
                    </a:lnTo>
                    <a:lnTo>
                      <a:pt x="12168" y="16334"/>
                    </a:lnTo>
                    <a:cubicBezTo>
                      <a:pt x="12326" y="16334"/>
                      <a:pt x="12454" y="16207"/>
                      <a:pt x="12454" y="16050"/>
                    </a:cubicBezTo>
                    <a:cubicBezTo>
                      <a:pt x="12454" y="15893"/>
                      <a:pt x="12326" y="15765"/>
                      <a:pt x="12168" y="15765"/>
                    </a:cubicBezTo>
                    <a:lnTo>
                      <a:pt x="2066" y="15765"/>
                    </a:lnTo>
                    <a:cubicBezTo>
                      <a:pt x="88" y="11478"/>
                      <a:pt x="57" y="6601"/>
                      <a:pt x="1973" y="2296"/>
                    </a:cubicBezTo>
                    <a:cubicBezTo>
                      <a:pt x="1975" y="2296"/>
                      <a:pt x="1979" y="2297"/>
                      <a:pt x="1981" y="2297"/>
                    </a:cubicBezTo>
                    <a:cubicBezTo>
                      <a:pt x="2022" y="2297"/>
                      <a:pt x="2062" y="2288"/>
                      <a:pt x="2102" y="2270"/>
                    </a:cubicBezTo>
                    <a:cubicBezTo>
                      <a:pt x="2244" y="2203"/>
                      <a:pt x="2306" y="2034"/>
                      <a:pt x="2240" y="1891"/>
                    </a:cubicBezTo>
                    <a:lnTo>
                      <a:pt x="2169" y="1742"/>
                    </a:lnTo>
                    <a:lnTo>
                      <a:pt x="2169" y="571"/>
                    </a:lnTo>
                    <a:close/>
                    <a:moveTo>
                      <a:pt x="1885" y="1"/>
                    </a:moveTo>
                    <a:cubicBezTo>
                      <a:pt x="1728" y="1"/>
                      <a:pt x="1600" y="128"/>
                      <a:pt x="1600" y="285"/>
                    </a:cubicBezTo>
                    <a:lnTo>
                      <a:pt x="1600" y="1741"/>
                    </a:lnTo>
                    <a:cubicBezTo>
                      <a:pt x="553" y="3970"/>
                      <a:pt x="0" y="6454"/>
                      <a:pt x="0" y="8928"/>
                    </a:cubicBezTo>
                    <a:cubicBezTo>
                      <a:pt x="0" y="11402"/>
                      <a:pt x="553" y="13885"/>
                      <a:pt x="1600" y="16113"/>
                    </a:cubicBezTo>
                    <a:lnTo>
                      <a:pt x="1600" y="17569"/>
                    </a:lnTo>
                    <a:cubicBezTo>
                      <a:pt x="1600" y="17726"/>
                      <a:pt x="1728" y="17854"/>
                      <a:pt x="1885" y="17854"/>
                    </a:cubicBezTo>
                    <a:lnTo>
                      <a:pt x="13307" y="17854"/>
                    </a:lnTo>
                    <a:cubicBezTo>
                      <a:pt x="13466" y="17854"/>
                      <a:pt x="13593" y="17726"/>
                      <a:pt x="13593" y="17569"/>
                    </a:cubicBezTo>
                    <a:lnTo>
                      <a:pt x="13593" y="16113"/>
                    </a:lnTo>
                    <a:cubicBezTo>
                      <a:pt x="14640" y="13885"/>
                      <a:pt x="15193" y="11402"/>
                      <a:pt x="15193" y="8928"/>
                    </a:cubicBezTo>
                    <a:cubicBezTo>
                      <a:pt x="15193" y="6454"/>
                      <a:pt x="14640" y="3970"/>
                      <a:pt x="13593" y="1741"/>
                    </a:cubicBezTo>
                    <a:lnTo>
                      <a:pt x="13593" y="285"/>
                    </a:lnTo>
                    <a:cubicBezTo>
                      <a:pt x="13593" y="128"/>
                      <a:pt x="13466" y="1"/>
                      <a:pt x="133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0" name="Google Shape;1410;p63"/>
              <p:cNvSpPr/>
              <p:nvPr/>
            </p:nvSpPr>
            <p:spPr>
              <a:xfrm>
                <a:off x="1301163" y="3455098"/>
                <a:ext cx="129812" cy="128276"/>
              </a:xfrm>
              <a:custGeom>
                <a:rect b="b" l="l" r="r" t="t"/>
                <a:pathLst>
                  <a:path extrusionOk="0" h="5261" w="5324">
                    <a:moveTo>
                      <a:pt x="1894" y="570"/>
                    </a:moveTo>
                    <a:cubicBezTo>
                      <a:pt x="2069" y="570"/>
                      <a:pt x="2241" y="583"/>
                      <a:pt x="2408" y="608"/>
                    </a:cubicBezTo>
                    <a:lnTo>
                      <a:pt x="2408" y="1942"/>
                    </a:lnTo>
                    <a:lnTo>
                      <a:pt x="1113" y="648"/>
                    </a:lnTo>
                    <a:cubicBezTo>
                      <a:pt x="1380" y="596"/>
                      <a:pt x="1641" y="570"/>
                      <a:pt x="1894" y="570"/>
                    </a:cubicBezTo>
                    <a:close/>
                    <a:moveTo>
                      <a:pt x="711" y="1052"/>
                    </a:moveTo>
                    <a:lnTo>
                      <a:pt x="2004" y="2345"/>
                    </a:lnTo>
                    <a:lnTo>
                      <a:pt x="669" y="2345"/>
                    </a:lnTo>
                    <a:cubicBezTo>
                      <a:pt x="609" y="1940"/>
                      <a:pt x="622" y="1502"/>
                      <a:pt x="711" y="1052"/>
                    </a:cubicBezTo>
                    <a:close/>
                    <a:moveTo>
                      <a:pt x="2574" y="2915"/>
                    </a:moveTo>
                    <a:lnTo>
                      <a:pt x="4271" y="4612"/>
                    </a:lnTo>
                    <a:cubicBezTo>
                      <a:pt x="4004" y="4664"/>
                      <a:pt x="3743" y="4690"/>
                      <a:pt x="3489" y="4690"/>
                    </a:cubicBezTo>
                    <a:cubicBezTo>
                      <a:pt x="2672" y="4690"/>
                      <a:pt x="1943" y="4420"/>
                      <a:pt x="1423" y="3900"/>
                    </a:cubicBezTo>
                    <a:cubicBezTo>
                      <a:pt x="1148" y="3624"/>
                      <a:pt x="942" y="3290"/>
                      <a:pt x="810" y="2915"/>
                    </a:cubicBezTo>
                    <a:close/>
                    <a:moveTo>
                      <a:pt x="1895" y="1"/>
                    </a:moveTo>
                    <a:cubicBezTo>
                      <a:pt x="1438" y="1"/>
                      <a:pt x="961" y="73"/>
                      <a:pt x="479" y="222"/>
                    </a:cubicBezTo>
                    <a:cubicBezTo>
                      <a:pt x="478" y="223"/>
                      <a:pt x="476" y="223"/>
                      <a:pt x="475" y="223"/>
                    </a:cubicBezTo>
                    <a:cubicBezTo>
                      <a:pt x="473" y="224"/>
                      <a:pt x="472" y="224"/>
                      <a:pt x="470" y="226"/>
                    </a:cubicBezTo>
                    <a:cubicBezTo>
                      <a:pt x="462" y="228"/>
                      <a:pt x="453" y="232"/>
                      <a:pt x="444" y="235"/>
                    </a:cubicBezTo>
                    <a:cubicBezTo>
                      <a:pt x="442" y="236"/>
                      <a:pt x="440" y="238"/>
                      <a:pt x="436" y="239"/>
                    </a:cubicBezTo>
                    <a:cubicBezTo>
                      <a:pt x="429" y="242"/>
                      <a:pt x="422" y="246"/>
                      <a:pt x="415" y="249"/>
                    </a:cubicBezTo>
                    <a:cubicBezTo>
                      <a:pt x="412" y="252"/>
                      <a:pt x="410" y="253"/>
                      <a:pt x="407" y="254"/>
                    </a:cubicBezTo>
                    <a:cubicBezTo>
                      <a:pt x="400" y="259"/>
                      <a:pt x="393" y="264"/>
                      <a:pt x="387" y="269"/>
                    </a:cubicBezTo>
                    <a:cubicBezTo>
                      <a:pt x="385" y="270"/>
                      <a:pt x="382" y="271"/>
                      <a:pt x="381" y="273"/>
                    </a:cubicBezTo>
                    <a:cubicBezTo>
                      <a:pt x="373" y="279"/>
                      <a:pt x="364" y="286"/>
                      <a:pt x="356" y="295"/>
                    </a:cubicBezTo>
                    <a:cubicBezTo>
                      <a:pt x="349" y="302"/>
                      <a:pt x="342" y="310"/>
                      <a:pt x="335" y="319"/>
                    </a:cubicBezTo>
                    <a:cubicBezTo>
                      <a:pt x="334" y="321"/>
                      <a:pt x="332" y="323"/>
                      <a:pt x="330" y="324"/>
                    </a:cubicBezTo>
                    <a:cubicBezTo>
                      <a:pt x="325" y="332"/>
                      <a:pt x="320" y="339"/>
                      <a:pt x="317" y="345"/>
                    </a:cubicBezTo>
                    <a:cubicBezTo>
                      <a:pt x="314" y="348"/>
                      <a:pt x="313" y="351"/>
                      <a:pt x="312" y="353"/>
                    </a:cubicBezTo>
                    <a:cubicBezTo>
                      <a:pt x="307" y="360"/>
                      <a:pt x="304" y="367"/>
                      <a:pt x="300" y="374"/>
                    </a:cubicBezTo>
                    <a:cubicBezTo>
                      <a:pt x="299" y="377"/>
                      <a:pt x="298" y="379"/>
                      <a:pt x="297" y="383"/>
                    </a:cubicBezTo>
                    <a:cubicBezTo>
                      <a:pt x="293" y="391"/>
                      <a:pt x="291" y="399"/>
                      <a:pt x="287" y="408"/>
                    </a:cubicBezTo>
                    <a:cubicBezTo>
                      <a:pt x="287" y="409"/>
                      <a:pt x="286" y="410"/>
                      <a:pt x="286" y="411"/>
                    </a:cubicBezTo>
                    <a:cubicBezTo>
                      <a:pt x="286" y="413"/>
                      <a:pt x="286" y="414"/>
                      <a:pt x="285" y="414"/>
                    </a:cubicBezTo>
                    <a:cubicBezTo>
                      <a:pt x="285" y="415"/>
                      <a:pt x="285" y="415"/>
                      <a:pt x="285" y="416"/>
                    </a:cubicBezTo>
                    <a:cubicBezTo>
                      <a:pt x="41" y="1206"/>
                      <a:pt x="0" y="1979"/>
                      <a:pt x="150" y="2671"/>
                    </a:cubicBezTo>
                    <a:cubicBezTo>
                      <a:pt x="151" y="2687"/>
                      <a:pt x="155" y="2701"/>
                      <a:pt x="160" y="2715"/>
                    </a:cubicBezTo>
                    <a:cubicBezTo>
                      <a:pt x="299" y="3327"/>
                      <a:pt x="590" y="3871"/>
                      <a:pt x="1021" y="4302"/>
                    </a:cubicBezTo>
                    <a:cubicBezTo>
                      <a:pt x="1649" y="4932"/>
                      <a:pt x="2522" y="5261"/>
                      <a:pt x="3489" y="5261"/>
                    </a:cubicBezTo>
                    <a:cubicBezTo>
                      <a:pt x="3946" y="5261"/>
                      <a:pt x="4423" y="5187"/>
                      <a:pt x="4907" y="5038"/>
                    </a:cubicBezTo>
                    <a:lnTo>
                      <a:pt x="4909" y="5037"/>
                    </a:lnTo>
                    <a:lnTo>
                      <a:pt x="4911" y="5037"/>
                    </a:lnTo>
                    <a:cubicBezTo>
                      <a:pt x="4913" y="5037"/>
                      <a:pt x="4914" y="5036"/>
                      <a:pt x="4915" y="5036"/>
                    </a:cubicBezTo>
                    <a:cubicBezTo>
                      <a:pt x="4923" y="5032"/>
                      <a:pt x="4932" y="5030"/>
                      <a:pt x="4940" y="5026"/>
                    </a:cubicBezTo>
                    <a:cubicBezTo>
                      <a:pt x="4944" y="5025"/>
                      <a:pt x="4946" y="5024"/>
                      <a:pt x="4948" y="5023"/>
                    </a:cubicBezTo>
                    <a:cubicBezTo>
                      <a:pt x="4955" y="5019"/>
                      <a:pt x="4963" y="5015"/>
                      <a:pt x="4970" y="5011"/>
                    </a:cubicBezTo>
                    <a:cubicBezTo>
                      <a:pt x="4972" y="5009"/>
                      <a:pt x="4974" y="5008"/>
                      <a:pt x="4977" y="5006"/>
                    </a:cubicBezTo>
                    <a:cubicBezTo>
                      <a:pt x="4984" y="5002"/>
                      <a:pt x="4991" y="4998"/>
                      <a:pt x="4997" y="4993"/>
                    </a:cubicBezTo>
                    <a:cubicBezTo>
                      <a:pt x="4999" y="4990"/>
                      <a:pt x="5002" y="4989"/>
                      <a:pt x="5004" y="4988"/>
                    </a:cubicBezTo>
                    <a:cubicBezTo>
                      <a:pt x="5013" y="4981"/>
                      <a:pt x="5021" y="4974"/>
                      <a:pt x="5028" y="4967"/>
                    </a:cubicBezTo>
                    <a:cubicBezTo>
                      <a:pt x="5036" y="4958"/>
                      <a:pt x="5042" y="4950"/>
                      <a:pt x="5049" y="4942"/>
                    </a:cubicBezTo>
                    <a:cubicBezTo>
                      <a:pt x="5052" y="4940"/>
                      <a:pt x="5053" y="4938"/>
                      <a:pt x="5054" y="4936"/>
                    </a:cubicBezTo>
                    <a:cubicBezTo>
                      <a:pt x="5059" y="4928"/>
                      <a:pt x="5064" y="4923"/>
                      <a:pt x="5069" y="4915"/>
                    </a:cubicBezTo>
                    <a:cubicBezTo>
                      <a:pt x="5070" y="4913"/>
                      <a:pt x="5071" y="4911"/>
                      <a:pt x="5073" y="4908"/>
                    </a:cubicBezTo>
                    <a:cubicBezTo>
                      <a:pt x="5077" y="4901"/>
                      <a:pt x="5080" y="4894"/>
                      <a:pt x="5084" y="4887"/>
                    </a:cubicBezTo>
                    <a:cubicBezTo>
                      <a:pt x="5085" y="4883"/>
                      <a:pt x="5086" y="4881"/>
                      <a:pt x="5088" y="4878"/>
                    </a:cubicBezTo>
                    <a:cubicBezTo>
                      <a:pt x="5091" y="4870"/>
                      <a:pt x="5095" y="4861"/>
                      <a:pt x="5097" y="4852"/>
                    </a:cubicBezTo>
                    <a:cubicBezTo>
                      <a:pt x="5098" y="4851"/>
                      <a:pt x="5098" y="4850"/>
                      <a:pt x="5098" y="4849"/>
                    </a:cubicBezTo>
                    <a:cubicBezTo>
                      <a:pt x="5099" y="4846"/>
                      <a:pt x="5099" y="4845"/>
                      <a:pt x="5101" y="4844"/>
                    </a:cubicBezTo>
                    <a:cubicBezTo>
                      <a:pt x="5246" y="4372"/>
                      <a:pt x="5321" y="3902"/>
                      <a:pt x="5322" y="3443"/>
                    </a:cubicBezTo>
                    <a:cubicBezTo>
                      <a:pt x="5323" y="3285"/>
                      <a:pt x="5196" y="3157"/>
                      <a:pt x="5039" y="3157"/>
                    </a:cubicBezTo>
                    <a:cubicBezTo>
                      <a:pt x="4880" y="3157"/>
                      <a:pt x="4753" y="3283"/>
                      <a:pt x="4753" y="3440"/>
                    </a:cubicBezTo>
                    <a:cubicBezTo>
                      <a:pt x="4752" y="3693"/>
                      <a:pt x="4724" y="3950"/>
                      <a:pt x="4673" y="4208"/>
                    </a:cubicBezTo>
                    <a:lnTo>
                      <a:pt x="2978" y="2513"/>
                    </a:lnTo>
                    <a:lnTo>
                      <a:pt x="2978" y="748"/>
                    </a:lnTo>
                    <a:cubicBezTo>
                      <a:pt x="3352" y="880"/>
                      <a:pt x="3686" y="1085"/>
                      <a:pt x="3961" y="1361"/>
                    </a:cubicBezTo>
                    <a:cubicBezTo>
                      <a:pt x="4249" y="1650"/>
                      <a:pt x="4464" y="2000"/>
                      <a:pt x="4596" y="2403"/>
                    </a:cubicBezTo>
                    <a:cubicBezTo>
                      <a:pt x="4636" y="2524"/>
                      <a:pt x="4748" y="2600"/>
                      <a:pt x="4868" y="2600"/>
                    </a:cubicBezTo>
                    <a:cubicBezTo>
                      <a:pt x="4897" y="2600"/>
                      <a:pt x="4927" y="2595"/>
                      <a:pt x="4957" y="2585"/>
                    </a:cubicBezTo>
                    <a:cubicBezTo>
                      <a:pt x="5105" y="2535"/>
                      <a:pt x="5186" y="2375"/>
                      <a:pt x="5138" y="2225"/>
                    </a:cubicBezTo>
                    <a:cubicBezTo>
                      <a:pt x="4977" y="1737"/>
                      <a:pt x="4716" y="1310"/>
                      <a:pt x="4365" y="958"/>
                    </a:cubicBezTo>
                    <a:cubicBezTo>
                      <a:pt x="3934" y="527"/>
                      <a:pt x="3389" y="238"/>
                      <a:pt x="2778" y="97"/>
                    </a:cubicBezTo>
                    <a:cubicBezTo>
                      <a:pt x="2764" y="92"/>
                      <a:pt x="2748" y="90"/>
                      <a:pt x="2733" y="88"/>
                    </a:cubicBezTo>
                    <a:cubicBezTo>
                      <a:pt x="2464" y="30"/>
                      <a:pt x="2184" y="1"/>
                      <a:pt x="1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11" name="Google Shape;1411;p63"/>
          <p:cNvSpPr txBox="1"/>
          <p:nvPr/>
        </p:nvSpPr>
        <p:spPr>
          <a:xfrm>
            <a:off x="459550" y="84800"/>
            <a:ext cx="6458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" sz="26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Membership vs. Non-Membership</a:t>
            </a:r>
            <a:endParaRPr b="1" i="0" sz="26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grpSp>
        <p:nvGrpSpPr>
          <p:cNvPr id="1412" name="Google Shape;1412;p63"/>
          <p:cNvGrpSpPr/>
          <p:nvPr/>
        </p:nvGrpSpPr>
        <p:grpSpPr>
          <a:xfrm>
            <a:off x="6564159" y="716318"/>
            <a:ext cx="710700" cy="710700"/>
            <a:chOff x="6520959" y="896643"/>
            <a:chExt cx="710700" cy="710700"/>
          </a:xfrm>
        </p:grpSpPr>
        <p:sp>
          <p:nvSpPr>
            <p:cNvPr id="1413" name="Google Shape;1413;p63"/>
            <p:cNvSpPr/>
            <p:nvPr/>
          </p:nvSpPr>
          <p:spPr>
            <a:xfrm rot="-380588">
              <a:off x="6554539" y="930223"/>
              <a:ext cx="643540" cy="64354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14" name="Google Shape;1414;p63"/>
            <p:cNvGrpSpPr/>
            <p:nvPr/>
          </p:nvGrpSpPr>
          <p:grpSpPr>
            <a:xfrm>
              <a:off x="6776991" y="1039613"/>
              <a:ext cx="198752" cy="424616"/>
              <a:chOff x="1275415" y="3973543"/>
              <a:chExt cx="203765" cy="435325"/>
            </a:xfrm>
          </p:grpSpPr>
          <p:sp>
            <p:nvSpPr>
              <p:cNvPr id="1415" name="Google Shape;1415;p63"/>
              <p:cNvSpPr/>
              <p:nvPr/>
            </p:nvSpPr>
            <p:spPr>
              <a:xfrm>
                <a:off x="1363387" y="4328942"/>
                <a:ext cx="13947" cy="13947"/>
              </a:xfrm>
              <a:custGeom>
                <a:rect b="b" l="l" r="r" t="t"/>
                <a:pathLst>
                  <a:path extrusionOk="0" h="572" w="572">
                    <a:moveTo>
                      <a:pt x="287" y="1"/>
                    </a:moveTo>
                    <a:cubicBezTo>
                      <a:pt x="129" y="1"/>
                      <a:pt x="1" y="128"/>
                      <a:pt x="1" y="285"/>
                    </a:cubicBezTo>
                    <a:cubicBezTo>
                      <a:pt x="1" y="444"/>
                      <a:pt x="129" y="571"/>
                      <a:pt x="287" y="571"/>
                    </a:cubicBezTo>
                    <a:cubicBezTo>
                      <a:pt x="444" y="571"/>
                      <a:pt x="571" y="444"/>
                      <a:pt x="571" y="285"/>
                    </a:cubicBezTo>
                    <a:cubicBezTo>
                      <a:pt x="571" y="128"/>
                      <a:pt x="444" y="1"/>
                      <a:pt x="2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6" name="Google Shape;1416;p63"/>
              <p:cNvSpPr/>
              <p:nvPr/>
            </p:nvSpPr>
            <p:spPr>
              <a:xfrm>
                <a:off x="1335615" y="4301171"/>
                <a:ext cx="13922" cy="13922"/>
              </a:xfrm>
              <a:custGeom>
                <a:rect b="b" l="l" r="r" t="t"/>
                <a:pathLst>
                  <a:path extrusionOk="0" h="571" w="571">
                    <a:moveTo>
                      <a:pt x="286" y="0"/>
                    </a:moveTo>
                    <a:cubicBezTo>
                      <a:pt x="128" y="0"/>
                      <a:pt x="0" y="128"/>
                      <a:pt x="0" y="285"/>
                    </a:cubicBezTo>
                    <a:cubicBezTo>
                      <a:pt x="0" y="442"/>
                      <a:pt x="128" y="571"/>
                      <a:pt x="286" y="571"/>
                    </a:cubicBezTo>
                    <a:cubicBezTo>
                      <a:pt x="443" y="571"/>
                      <a:pt x="571" y="442"/>
                      <a:pt x="571" y="285"/>
                    </a:cubicBezTo>
                    <a:cubicBezTo>
                      <a:pt x="571" y="128"/>
                      <a:pt x="443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7" name="Google Shape;1417;p63"/>
              <p:cNvSpPr/>
              <p:nvPr/>
            </p:nvSpPr>
            <p:spPr>
              <a:xfrm>
                <a:off x="1289313" y="3973543"/>
                <a:ext cx="175993" cy="115792"/>
              </a:xfrm>
              <a:custGeom>
                <a:rect b="b" l="l" r="r" t="t"/>
                <a:pathLst>
                  <a:path extrusionOk="0" h="4749" w="7218">
                    <a:moveTo>
                      <a:pt x="3134" y="746"/>
                    </a:moveTo>
                    <a:lnTo>
                      <a:pt x="4084" y="1221"/>
                    </a:lnTo>
                    <a:lnTo>
                      <a:pt x="4084" y="2589"/>
                    </a:lnTo>
                    <a:cubicBezTo>
                      <a:pt x="3929" y="2574"/>
                      <a:pt x="3771" y="2566"/>
                      <a:pt x="3609" y="2566"/>
                    </a:cubicBezTo>
                    <a:cubicBezTo>
                      <a:pt x="3447" y="2566"/>
                      <a:pt x="3289" y="2574"/>
                      <a:pt x="3134" y="2589"/>
                    </a:cubicBezTo>
                    <a:lnTo>
                      <a:pt x="3134" y="746"/>
                    </a:lnTo>
                    <a:close/>
                    <a:moveTo>
                      <a:pt x="3609" y="3136"/>
                    </a:moveTo>
                    <a:cubicBezTo>
                      <a:pt x="4766" y="3136"/>
                      <a:pt x="5768" y="3591"/>
                      <a:pt x="6018" y="4178"/>
                    </a:cubicBezTo>
                    <a:lnTo>
                      <a:pt x="1201" y="4178"/>
                    </a:lnTo>
                    <a:cubicBezTo>
                      <a:pt x="1451" y="3591"/>
                      <a:pt x="2452" y="3136"/>
                      <a:pt x="3609" y="3136"/>
                    </a:cubicBezTo>
                    <a:close/>
                    <a:moveTo>
                      <a:pt x="2850" y="0"/>
                    </a:moveTo>
                    <a:cubicBezTo>
                      <a:pt x="2798" y="0"/>
                      <a:pt x="2746" y="15"/>
                      <a:pt x="2699" y="43"/>
                    </a:cubicBezTo>
                    <a:cubicBezTo>
                      <a:pt x="2616" y="94"/>
                      <a:pt x="2565" y="186"/>
                      <a:pt x="2565" y="285"/>
                    </a:cubicBezTo>
                    <a:lnTo>
                      <a:pt x="2565" y="2678"/>
                    </a:lnTo>
                    <a:cubicBezTo>
                      <a:pt x="1527" y="2908"/>
                      <a:pt x="766" y="3475"/>
                      <a:pt x="603" y="4178"/>
                    </a:cubicBezTo>
                    <a:lnTo>
                      <a:pt x="285" y="4178"/>
                    </a:lnTo>
                    <a:cubicBezTo>
                      <a:pt x="128" y="4178"/>
                      <a:pt x="0" y="4307"/>
                      <a:pt x="0" y="4464"/>
                    </a:cubicBezTo>
                    <a:cubicBezTo>
                      <a:pt x="0" y="4621"/>
                      <a:pt x="128" y="4749"/>
                      <a:pt x="285" y="4749"/>
                    </a:cubicBezTo>
                    <a:lnTo>
                      <a:pt x="6933" y="4749"/>
                    </a:lnTo>
                    <a:cubicBezTo>
                      <a:pt x="7090" y="4749"/>
                      <a:pt x="7218" y="4621"/>
                      <a:pt x="7218" y="4464"/>
                    </a:cubicBezTo>
                    <a:cubicBezTo>
                      <a:pt x="7218" y="4307"/>
                      <a:pt x="7090" y="4178"/>
                      <a:pt x="6933" y="4178"/>
                    </a:cubicBezTo>
                    <a:lnTo>
                      <a:pt x="6615" y="4178"/>
                    </a:lnTo>
                    <a:cubicBezTo>
                      <a:pt x="6452" y="3475"/>
                      <a:pt x="5691" y="2908"/>
                      <a:pt x="4653" y="2678"/>
                    </a:cubicBezTo>
                    <a:lnTo>
                      <a:pt x="4653" y="1045"/>
                    </a:lnTo>
                    <a:cubicBezTo>
                      <a:pt x="4653" y="937"/>
                      <a:pt x="4593" y="839"/>
                      <a:pt x="4496" y="790"/>
                    </a:cubicBezTo>
                    <a:lnTo>
                      <a:pt x="2977" y="30"/>
                    </a:lnTo>
                    <a:cubicBezTo>
                      <a:pt x="2937" y="10"/>
                      <a:pt x="2894" y="0"/>
                      <a:pt x="28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8" name="Google Shape;1418;p63"/>
              <p:cNvSpPr/>
              <p:nvPr/>
            </p:nvSpPr>
            <p:spPr>
              <a:xfrm>
                <a:off x="1275415" y="4131005"/>
                <a:ext cx="203765" cy="277863"/>
              </a:xfrm>
              <a:custGeom>
                <a:rect b="b" l="l" r="r" t="t"/>
                <a:pathLst>
                  <a:path extrusionOk="0" h="11396" w="8357">
                    <a:moveTo>
                      <a:pt x="4654" y="569"/>
                    </a:moveTo>
                    <a:lnTo>
                      <a:pt x="4654" y="5413"/>
                    </a:lnTo>
                    <a:lnTo>
                      <a:pt x="3704" y="5413"/>
                    </a:lnTo>
                    <a:lnTo>
                      <a:pt x="3704" y="569"/>
                    </a:lnTo>
                    <a:close/>
                    <a:moveTo>
                      <a:pt x="6648" y="5983"/>
                    </a:moveTo>
                    <a:lnTo>
                      <a:pt x="6648" y="9686"/>
                    </a:lnTo>
                    <a:lnTo>
                      <a:pt x="1710" y="9686"/>
                    </a:lnTo>
                    <a:lnTo>
                      <a:pt x="1710" y="5983"/>
                    </a:lnTo>
                    <a:close/>
                    <a:moveTo>
                      <a:pt x="1425" y="0"/>
                    </a:moveTo>
                    <a:cubicBezTo>
                      <a:pt x="639" y="0"/>
                      <a:pt x="0" y="638"/>
                      <a:pt x="0" y="1424"/>
                    </a:cubicBezTo>
                    <a:lnTo>
                      <a:pt x="0" y="9971"/>
                    </a:lnTo>
                    <a:cubicBezTo>
                      <a:pt x="0" y="10756"/>
                      <a:pt x="639" y="11395"/>
                      <a:pt x="1425" y="11395"/>
                    </a:cubicBezTo>
                    <a:lnTo>
                      <a:pt x="6933" y="11395"/>
                    </a:lnTo>
                    <a:cubicBezTo>
                      <a:pt x="7719" y="11395"/>
                      <a:pt x="8357" y="10756"/>
                      <a:pt x="8357" y="9971"/>
                    </a:cubicBezTo>
                    <a:lnTo>
                      <a:pt x="8357" y="2564"/>
                    </a:lnTo>
                    <a:cubicBezTo>
                      <a:pt x="8357" y="2406"/>
                      <a:pt x="8230" y="2279"/>
                      <a:pt x="8072" y="2279"/>
                    </a:cubicBezTo>
                    <a:cubicBezTo>
                      <a:pt x="7915" y="2279"/>
                      <a:pt x="7788" y="2406"/>
                      <a:pt x="7788" y="2564"/>
                    </a:cubicBezTo>
                    <a:lnTo>
                      <a:pt x="7788" y="9971"/>
                    </a:lnTo>
                    <a:cubicBezTo>
                      <a:pt x="7788" y="10442"/>
                      <a:pt x="7404" y="10825"/>
                      <a:pt x="6933" y="10825"/>
                    </a:cubicBezTo>
                    <a:lnTo>
                      <a:pt x="1425" y="10825"/>
                    </a:lnTo>
                    <a:cubicBezTo>
                      <a:pt x="954" y="10825"/>
                      <a:pt x="570" y="10442"/>
                      <a:pt x="570" y="9971"/>
                    </a:cubicBezTo>
                    <a:lnTo>
                      <a:pt x="570" y="1424"/>
                    </a:lnTo>
                    <a:cubicBezTo>
                      <a:pt x="570" y="953"/>
                      <a:pt x="954" y="569"/>
                      <a:pt x="1425" y="569"/>
                    </a:cubicBezTo>
                    <a:lnTo>
                      <a:pt x="3135" y="569"/>
                    </a:lnTo>
                    <a:lnTo>
                      <a:pt x="3135" y="5413"/>
                    </a:lnTo>
                    <a:lnTo>
                      <a:pt x="1425" y="5413"/>
                    </a:lnTo>
                    <a:cubicBezTo>
                      <a:pt x="1268" y="5413"/>
                      <a:pt x="1141" y="5540"/>
                      <a:pt x="1141" y="5697"/>
                    </a:cubicBezTo>
                    <a:lnTo>
                      <a:pt x="1141" y="9971"/>
                    </a:lnTo>
                    <a:cubicBezTo>
                      <a:pt x="1141" y="10129"/>
                      <a:pt x="1268" y="10256"/>
                      <a:pt x="1425" y="10256"/>
                    </a:cubicBezTo>
                    <a:lnTo>
                      <a:pt x="6933" y="10256"/>
                    </a:lnTo>
                    <a:cubicBezTo>
                      <a:pt x="7090" y="10256"/>
                      <a:pt x="7218" y="10129"/>
                      <a:pt x="7218" y="9971"/>
                    </a:cubicBezTo>
                    <a:lnTo>
                      <a:pt x="7218" y="5697"/>
                    </a:lnTo>
                    <a:cubicBezTo>
                      <a:pt x="7218" y="5540"/>
                      <a:pt x="7090" y="5413"/>
                      <a:pt x="6933" y="5413"/>
                    </a:cubicBezTo>
                    <a:lnTo>
                      <a:pt x="5223" y="5413"/>
                    </a:lnTo>
                    <a:lnTo>
                      <a:pt x="5223" y="569"/>
                    </a:lnTo>
                    <a:lnTo>
                      <a:pt x="6933" y="569"/>
                    </a:lnTo>
                    <a:cubicBezTo>
                      <a:pt x="7404" y="569"/>
                      <a:pt x="7788" y="953"/>
                      <a:pt x="7788" y="1424"/>
                    </a:cubicBezTo>
                    <a:cubicBezTo>
                      <a:pt x="7788" y="1581"/>
                      <a:pt x="7915" y="1709"/>
                      <a:pt x="8072" y="1709"/>
                    </a:cubicBezTo>
                    <a:cubicBezTo>
                      <a:pt x="8230" y="1709"/>
                      <a:pt x="8357" y="1581"/>
                      <a:pt x="8357" y="1424"/>
                    </a:cubicBezTo>
                    <a:cubicBezTo>
                      <a:pt x="8357" y="638"/>
                      <a:pt x="7719" y="0"/>
                      <a:pt x="69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9" name="Google Shape;1419;p63"/>
              <p:cNvSpPr/>
              <p:nvPr/>
            </p:nvSpPr>
            <p:spPr>
              <a:xfrm>
                <a:off x="1289313" y="4103209"/>
                <a:ext cx="175993" cy="13898"/>
              </a:xfrm>
              <a:custGeom>
                <a:rect b="b" l="l" r="r" t="t"/>
                <a:pathLst>
                  <a:path extrusionOk="0" h="570" w="7218">
                    <a:moveTo>
                      <a:pt x="285" y="1"/>
                    </a:moveTo>
                    <a:cubicBezTo>
                      <a:pt x="128" y="1"/>
                      <a:pt x="0" y="128"/>
                      <a:pt x="0" y="285"/>
                    </a:cubicBezTo>
                    <a:cubicBezTo>
                      <a:pt x="0" y="443"/>
                      <a:pt x="128" y="570"/>
                      <a:pt x="285" y="570"/>
                    </a:cubicBezTo>
                    <a:lnTo>
                      <a:pt x="6933" y="570"/>
                    </a:lnTo>
                    <a:cubicBezTo>
                      <a:pt x="7090" y="570"/>
                      <a:pt x="7218" y="443"/>
                      <a:pt x="7218" y="285"/>
                    </a:cubicBezTo>
                    <a:cubicBezTo>
                      <a:pt x="7218" y="128"/>
                      <a:pt x="7090" y="1"/>
                      <a:pt x="69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20" name="Google Shape;1420;p63"/>
          <p:cNvSpPr/>
          <p:nvPr/>
        </p:nvSpPr>
        <p:spPr>
          <a:xfrm>
            <a:off x="579150" y="669800"/>
            <a:ext cx="2174204" cy="1047018"/>
          </a:xfrm>
          <a:custGeom>
            <a:rect b="b" l="l" r="r" t="t"/>
            <a:pathLst>
              <a:path extrusionOk="0" h="51337" w="121975">
                <a:moveTo>
                  <a:pt x="98306" y="5376"/>
                </a:moveTo>
                <a:cubicBezTo>
                  <a:pt x="101908" y="7385"/>
                  <a:pt x="117495" y="10849"/>
                  <a:pt x="119919" y="17430"/>
                </a:cubicBezTo>
                <a:cubicBezTo>
                  <a:pt x="122344" y="24011"/>
                  <a:pt x="124976" y="39251"/>
                  <a:pt x="112853" y="44862"/>
                </a:cubicBezTo>
                <a:cubicBezTo>
                  <a:pt x="100730" y="50473"/>
                  <a:pt x="65539" y="51997"/>
                  <a:pt x="47182" y="51096"/>
                </a:cubicBezTo>
                <a:cubicBezTo>
                  <a:pt x="28825" y="50195"/>
                  <a:pt x="7974" y="47286"/>
                  <a:pt x="2709" y="39458"/>
                </a:cubicBezTo>
                <a:cubicBezTo>
                  <a:pt x="-2556" y="31630"/>
                  <a:pt x="-1089" y="10656"/>
                  <a:pt x="15594" y="4129"/>
                </a:cubicBezTo>
                <a:cubicBezTo>
                  <a:pt x="32277" y="-2398"/>
                  <a:pt x="88270" y="934"/>
                  <a:pt x="102805" y="295"/>
                </a:cubicBez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1" name="Google Shape;142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475" y="2012650"/>
            <a:ext cx="4038600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2" name="Google Shape;142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9450" y="2012650"/>
            <a:ext cx="4038600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7" name="Google Shape;1427;p64"/>
          <p:cNvGrpSpPr/>
          <p:nvPr/>
        </p:nvGrpSpPr>
        <p:grpSpPr>
          <a:xfrm>
            <a:off x="-4790498" y="-59412"/>
            <a:ext cx="5250038" cy="5262324"/>
            <a:chOff x="-5395425" y="0"/>
            <a:chExt cx="5131500" cy="5143509"/>
          </a:xfrm>
        </p:grpSpPr>
        <p:cxnSp>
          <p:nvCxnSpPr>
            <p:cNvPr id="1428" name="Google Shape;1428;p64"/>
            <p:cNvCxnSpPr/>
            <p:nvPr/>
          </p:nvCxnSpPr>
          <p:spPr>
            <a:xfrm>
              <a:off x="-5395425" y="233262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64"/>
            <p:cNvCxnSpPr/>
            <p:nvPr/>
          </p:nvCxnSpPr>
          <p:spPr>
            <a:xfrm>
              <a:off x="-5395425" y="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0" name="Google Shape;1430;p64"/>
            <p:cNvCxnSpPr/>
            <p:nvPr/>
          </p:nvCxnSpPr>
          <p:spPr>
            <a:xfrm>
              <a:off x="-5395425" y="699761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1" name="Google Shape;1431;p64"/>
            <p:cNvCxnSpPr/>
            <p:nvPr/>
          </p:nvCxnSpPr>
          <p:spPr>
            <a:xfrm>
              <a:off x="-5395425" y="466499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64"/>
            <p:cNvCxnSpPr/>
            <p:nvPr/>
          </p:nvCxnSpPr>
          <p:spPr>
            <a:xfrm>
              <a:off x="-5395425" y="116626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3" name="Google Shape;1433;p64"/>
            <p:cNvCxnSpPr/>
            <p:nvPr/>
          </p:nvCxnSpPr>
          <p:spPr>
            <a:xfrm>
              <a:off x="-5395425" y="932998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4" name="Google Shape;1434;p64"/>
            <p:cNvCxnSpPr/>
            <p:nvPr/>
          </p:nvCxnSpPr>
          <p:spPr>
            <a:xfrm>
              <a:off x="-5395425" y="1632759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5" name="Google Shape;1435;p64"/>
            <p:cNvCxnSpPr/>
            <p:nvPr/>
          </p:nvCxnSpPr>
          <p:spPr>
            <a:xfrm>
              <a:off x="-5395425" y="1399497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6" name="Google Shape;1436;p64"/>
            <p:cNvCxnSpPr/>
            <p:nvPr/>
          </p:nvCxnSpPr>
          <p:spPr>
            <a:xfrm>
              <a:off x="-5395425" y="2099257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7" name="Google Shape;1437;p64"/>
            <p:cNvCxnSpPr/>
            <p:nvPr/>
          </p:nvCxnSpPr>
          <p:spPr>
            <a:xfrm>
              <a:off x="-5395425" y="1865995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8" name="Google Shape;1438;p64"/>
            <p:cNvCxnSpPr/>
            <p:nvPr/>
          </p:nvCxnSpPr>
          <p:spPr>
            <a:xfrm>
              <a:off x="-5395425" y="2565756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9" name="Google Shape;1439;p64"/>
            <p:cNvCxnSpPr/>
            <p:nvPr/>
          </p:nvCxnSpPr>
          <p:spPr>
            <a:xfrm>
              <a:off x="-5395425" y="2332494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0" name="Google Shape;1440;p64"/>
            <p:cNvCxnSpPr/>
            <p:nvPr/>
          </p:nvCxnSpPr>
          <p:spPr>
            <a:xfrm>
              <a:off x="-5395425" y="3032255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1" name="Google Shape;1441;p64"/>
            <p:cNvCxnSpPr/>
            <p:nvPr/>
          </p:nvCxnSpPr>
          <p:spPr>
            <a:xfrm>
              <a:off x="-5395425" y="2798993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2" name="Google Shape;1442;p64"/>
            <p:cNvCxnSpPr/>
            <p:nvPr/>
          </p:nvCxnSpPr>
          <p:spPr>
            <a:xfrm>
              <a:off x="-5395425" y="3498754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3" name="Google Shape;1443;p64"/>
            <p:cNvCxnSpPr/>
            <p:nvPr/>
          </p:nvCxnSpPr>
          <p:spPr>
            <a:xfrm>
              <a:off x="-5395425" y="3265492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4" name="Google Shape;1444;p64"/>
            <p:cNvCxnSpPr/>
            <p:nvPr/>
          </p:nvCxnSpPr>
          <p:spPr>
            <a:xfrm>
              <a:off x="-5395425" y="3732003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5" name="Google Shape;1445;p64"/>
            <p:cNvCxnSpPr/>
            <p:nvPr/>
          </p:nvCxnSpPr>
          <p:spPr>
            <a:xfrm>
              <a:off x="-5395425" y="4198502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6" name="Google Shape;1446;p64"/>
            <p:cNvCxnSpPr/>
            <p:nvPr/>
          </p:nvCxnSpPr>
          <p:spPr>
            <a:xfrm>
              <a:off x="-5395425" y="396524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7" name="Google Shape;1447;p64"/>
            <p:cNvCxnSpPr/>
            <p:nvPr/>
          </p:nvCxnSpPr>
          <p:spPr>
            <a:xfrm>
              <a:off x="-5395425" y="4665001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8" name="Google Shape;1448;p64"/>
            <p:cNvCxnSpPr/>
            <p:nvPr/>
          </p:nvCxnSpPr>
          <p:spPr>
            <a:xfrm>
              <a:off x="-5395425" y="4431739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9" name="Google Shape;1449;p64"/>
            <p:cNvCxnSpPr/>
            <p:nvPr/>
          </p:nvCxnSpPr>
          <p:spPr>
            <a:xfrm>
              <a:off x="-5395425" y="513150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0" name="Google Shape;1450;p64"/>
            <p:cNvCxnSpPr/>
            <p:nvPr/>
          </p:nvCxnSpPr>
          <p:spPr>
            <a:xfrm>
              <a:off x="-5395425" y="4898238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1" name="Google Shape;1451;p64"/>
            <p:cNvCxnSpPr/>
            <p:nvPr/>
          </p:nvCxnSpPr>
          <p:spPr>
            <a:xfrm rot="5400000">
              <a:off x="-3068937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2" name="Google Shape;1452;p64"/>
            <p:cNvCxnSpPr/>
            <p:nvPr/>
          </p:nvCxnSpPr>
          <p:spPr>
            <a:xfrm rot="5400000">
              <a:off x="-283567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3" name="Google Shape;1453;p64"/>
            <p:cNvCxnSpPr/>
            <p:nvPr/>
          </p:nvCxnSpPr>
          <p:spPr>
            <a:xfrm rot="5400000">
              <a:off x="-3535436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4" name="Google Shape;1454;p64"/>
            <p:cNvCxnSpPr/>
            <p:nvPr/>
          </p:nvCxnSpPr>
          <p:spPr>
            <a:xfrm rot="5400000">
              <a:off x="-3302174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5" name="Google Shape;1455;p64"/>
            <p:cNvCxnSpPr/>
            <p:nvPr/>
          </p:nvCxnSpPr>
          <p:spPr>
            <a:xfrm rot="5400000">
              <a:off x="-400193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6" name="Google Shape;1456;p64"/>
            <p:cNvCxnSpPr/>
            <p:nvPr/>
          </p:nvCxnSpPr>
          <p:spPr>
            <a:xfrm rot="5400000">
              <a:off x="-3768673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7" name="Google Shape;1457;p64"/>
            <p:cNvCxnSpPr/>
            <p:nvPr/>
          </p:nvCxnSpPr>
          <p:spPr>
            <a:xfrm rot="5400000">
              <a:off x="-4468434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8" name="Google Shape;1458;p64"/>
            <p:cNvCxnSpPr/>
            <p:nvPr/>
          </p:nvCxnSpPr>
          <p:spPr>
            <a:xfrm rot="5400000">
              <a:off x="-4235172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9" name="Google Shape;1459;p64"/>
            <p:cNvCxnSpPr/>
            <p:nvPr/>
          </p:nvCxnSpPr>
          <p:spPr>
            <a:xfrm rot="5400000">
              <a:off x="-4934932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0" name="Google Shape;1460;p64"/>
            <p:cNvCxnSpPr/>
            <p:nvPr/>
          </p:nvCxnSpPr>
          <p:spPr>
            <a:xfrm rot="5400000">
              <a:off x="-4701670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1" name="Google Shape;1461;p64"/>
            <p:cNvCxnSpPr/>
            <p:nvPr/>
          </p:nvCxnSpPr>
          <p:spPr>
            <a:xfrm rot="5400000">
              <a:off x="-5401431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2" name="Google Shape;1462;p64"/>
            <p:cNvCxnSpPr/>
            <p:nvPr/>
          </p:nvCxnSpPr>
          <p:spPr>
            <a:xfrm rot="5400000">
              <a:off x="-5168169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3" name="Google Shape;1463;p64"/>
            <p:cNvCxnSpPr/>
            <p:nvPr/>
          </p:nvCxnSpPr>
          <p:spPr>
            <a:xfrm rot="5400000">
              <a:off x="-5867930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4" name="Google Shape;1464;p64"/>
            <p:cNvCxnSpPr/>
            <p:nvPr/>
          </p:nvCxnSpPr>
          <p:spPr>
            <a:xfrm rot="5400000">
              <a:off x="-5634668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5" name="Google Shape;1465;p64"/>
            <p:cNvCxnSpPr/>
            <p:nvPr/>
          </p:nvCxnSpPr>
          <p:spPr>
            <a:xfrm rot="5400000">
              <a:off x="-6334429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6" name="Google Shape;1466;p64"/>
            <p:cNvCxnSpPr/>
            <p:nvPr/>
          </p:nvCxnSpPr>
          <p:spPr>
            <a:xfrm rot="5400000">
              <a:off x="-6101167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7" name="Google Shape;1467;p64"/>
            <p:cNvCxnSpPr/>
            <p:nvPr/>
          </p:nvCxnSpPr>
          <p:spPr>
            <a:xfrm rot="5400000">
              <a:off x="-6567678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8" name="Google Shape;1468;p64"/>
            <p:cNvCxnSpPr/>
            <p:nvPr/>
          </p:nvCxnSpPr>
          <p:spPr>
            <a:xfrm rot="5400000">
              <a:off x="-7034177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64"/>
            <p:cNvCxnSpPr/>
            <p:nvPr/>
          </p:nvCxnSpPr>
          <p:spPr>
            <a:xfrm rot="5400000">
              <a:off x="-680091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64"/>
            <p:cNvCxnSpPr/>
            <p:nvPr/>
          </p:nvCxnSpPr>
          <p:spPr>
            <a:xfrm rot="5400000">
              <a:off x="-7500676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64"/>
            <p:cNvCxnSpPr/>
            <p:nvPr/>
          </p:nvCxnSpPr>
          <p:spPr>
            <a:xfrm rot="5400000">
              <a:off x="-7267414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64"/>
            <p:cNvCxnSpPr/>
            <p:nvPr/>
          </p:nvCxnSpPr>
          <p:spPr>
            <a:xfrm rot="5400000">
              <a:off x="-796717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3" name="Google Shape;1473;p64"/>
            <p:cNvCxnSpPr/>
            <p:nvPr/>
          </p:nvCxnSpPr>
          <p:spPr>
            <a:xfrm rot="5400000">
              <a:off x="-7733913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74" name="Google Shape;1474;p64"/>
          <p:cNvSpPr/>
          <p:nvPr/>
        </p:nvSpPr>
        <p:spPr>
          <a:xfrm>
            <a:off x="459550" y="554850"/>
            <a:ext cx="2764868" cy="1091681"/>
          </a:xfrm>
          <a:custGeom>
            <a:rect b="b" l="l" r="r" t="t"/>
            <a:pathLst>
              <a:path extrusionOk="0" h="51337" w="121975">
                <a:moveTo>
                  <a:pt x="98306" y="5376"/>
                </a:moveTo>
                <a:cubicBezTo>
                  <a:pt x="101908" y="7385"/>
                  <a:pt x="117495" y="10849"/>
                  <a:pt x="119919" y="17430"/>
                </a:cubicBezTo>
                <a:cubicBezTo>
                  <a:pt x="122344" y="24011"/>
                  <a:pt x="124976" y="39251"/>
                  <a:pt x="112853" y="44862"/>
                </a:cubicBezTo>
                <a:cubicBezTo>
                  <a:pt x="100730" y="50473"/>
                  <a:pt x="65539" y="51997"/>
                  <a:pt x="47182" y="51096"/>
                </a:cubicBezTo>
                <a:cubicBezTo>
                  <a:pt x="28825" y="50195"/>
                  <a:pt x="7974" y="47286"/>
                  <a:pt x="2709" y="39458"/>
                </a:cubicBezTo>
                <a:cubicBezTo>
                  <a:pt x="-2556" y="31630"/>
                  <a:pt x="-1089" y="10656"/>
                  <a:pt x="15594" y="4129"/>
                </a:cubicBezTo>
                <a:cubicBezTo>
                  <a:pt x="32277" y="-2398"/>
                  <a:pt x="88270" y="934"/>
                  <a:pt x="102805" y="295"/>
                </a:cubicBez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5" name="Google Shape;1475;p64"/>
          <p:cNvSpPr txBox="1"/>
          <p:nvPr>
            <p:ph type="title"/>
          </p:nvPr>
        </p:nvSpPr>
        <p:spPr>
          <a:xfrm>
            <a:off x="362975" y="629788"/>
            <a:ext cx="31776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500"/>
              <a:t>Number of Transactions made 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500"/>
              <a:t>  </a:t>
            </a:r>
            <a:r>
              <a:rPr lang="en" sz="1500"/>
              <a:t>based on </a:t>
            </a:r>
            <a:r>
              <a:rPr lang="en" sz="1500"/>
              <a:t>Weekdays</a:t>
            </a:r>
            <a:endParaRPr sz="1500"/>
          </a:p>
        </p:txBody>
      </p:sp>
      <p:sp>
        <p:nvSpPr>
          <p:cNvPr id="1476" name="Google Shape;1476;p64"/>
          <p:cNvSpPr/>
          <p:nvPr/>
        </p:nvSpPr>
        <p:spPr>
          <a:xfrm>
            <a:off x="7778825" y="950350"/>
            <a:ext cx="1516775" cy="1311775"/>
          </a:xfrm>
          <a:custGeom>
            <a:rect b="b" l="l" r="r" t="t"/>
            <a:pathLst>
              <a:path extrusionOk="0" h="52471" w="60671">
                <a:moveTo>
                  <a:pt x="19107" y="30566"/>
                </a:moveTo>
                <a:lnTo>
                  <a:pt x="0" y="13338"/>
                </a:lnTo>
                <a:lnTo>
                  <a:pt x="20356" y="15555"/>
                </a:lnTo>
                <a:lnTo>
                  <a:pt x="34147" y="0"/>
                </a:lnTo>
                <a:lnTo>
                  <a:pt x="37724" y="13777"/>
                </a:lnTo>
                <a:lnTo>
                  <a:pt x="60671" y="19789"/>
                </a:lnTo>
                <a:lnTo>
                  <a:pt x="50282" y="27563"/>
                </a:lnTo>
                <a:lnTo>
                  <a:pt x="49659" y="48721"/>
                </a:lnTo>
                <a:lnTo>
                  <a:pt x="33092" y="38365"/>
                </a:lnTo>
                <a:lnTo>
                  <a:pt x="9334" y="52471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1477" name="Google Shape;1477;p64"/>
          <p:cNvGrpSpPr/>
          <p:nvPr/>
        </p:nvGrpSpPr>
        <p:grpSpPr>
          <a:xfrm>
            <a:off x="7274848" y="312483"/>
            <a:ext cx="690000" cy="690000"/>
            <a:chOff x="7274848" y="312483"/>
            <a:chExt cx="690000" cy="690000"/>
          </a:xfrm>
        </p:grpSpPr>
        <p:sp>
          <p:nvSpPr>
            <p:cNvPr id="1478" name="Google Shape;1478;p64"/>
            <p:cNvSpPr/>
            <p:nvPr/>
          </p:nvSpPr>
          <p:spPr>
            <a:xfrm rot="258268">
              <a:off x="7298090" y="335725"/>
              <a:ext cx="643515" cy="64351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79" name="Google Shape;1479;p64"/>
            <p:cNvGrpSpPr/>
            <p:nvPr/>
          </p:nvGrpSpPr>
          <p:grpSpPr>
            <a:xfrm>
              <a:off x="7439188" y="445237"/>
              <a:ext cx="361354" cy="424616"/>
              <a:chOff x="1181591" y="3301561"/>
              <a:chExt cx="370468" cy="435325"/>
            </a:xfrm>
          </p:grpSpPr>
          <p:sp>
            <p:nvSpPr>
              <p:cNvPr id="1480" name="Google Shape;1480;p64"/>
              <p:cNvSpPr/>
              <p:nvPr/>
            </p:nvSpPr>
            <p:spPr>
              <a:xfrm>
                <a:off x="1232989" y="3643818"/>
                <a:ext cx="19530" cy="24675"/>
              </a:xfrm>
              <a:custGeom>
                <a:rect b="b" l="l" r="r" t="t"/>
                <a:pathLst>
                  <a:path extrusionOk="0" h="1012" w="801">
                    <a:moveTo>
                      <a:pt x="480" y="1"/>
                    </a:moveTo>
                    <a:cubicBezTo>
                      <a:pt x="363" y="1"/>
                      <a:pt x="253" y="73"/>
                      <a:pt x="211" y="190"/>
                    </a:cubicBezTo>
                    <a:lnTo>
                      <a:pt x="53" y="629"/>
                    </a:lnTo>
                    <a:cubicBezTo>
                      <a:pt x="1" y="778"/>
                      <a:pt x="77" y="941"/>
                      <a:pt x="226" y="995"/>
                    </a:cubicBezTo>
                    <a:cubicBezTo>
                      <a:pt x="258" y="1006"/>
                      <a:pt x="290" y="1011"/>
                      <a:pt x="322" y="1011"/>
                    </a:cubicBezTo>
                    <a:cubicBezTo>
                      <a:pt x="439" y="1011"/>
                      <a:pt x="548" y="939"/>
                      <a:pt x="590" y="822"/>
                    </a:cubicBezTo>
                    <a:lnTo>
                      <a:pt x="747" y="382"/>
                    </a:lnTo>
                    <a:cubicBezTo>
                      <a:pt x="801" y="234"/>
                      <a:pt x="723" y="71"/>
                      <a:pt x="576" y="17"/>
                    </a:cubicBezTo>
                    <a:cubicBezTo>
                      <a:pt x="544" y="6"/>
                      <a:pt x="512" y="1"/>
                      <a:pt x="4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1" name="Google Shape;1481;p64"/>
              <p:cNvSpPr/>
              <p:nvPr/>
            </p:nvSpPr>
            <p:spPr>
              <a:xfrm>
                <a:off x="1245278" y="3605489"/>
                <a:ext cx="18141" cy="24992"/>
              </a:xfrm>
              <a:custGeom>
                <a:rect b="b" l="l" r="r" t="t"/>
                <a:pathLst>
                  <a:path extrusionOk="0" h="1025" w="744">
                    <a:moveTo>
                      <a:pt x="429" y="1"/>
                    </a:moveTo>
                    <a:cubicBezTo>
                      <a:pt x="301" y="1"/>
                      <a:pt x="185" y="87"/>
                      <a:pt x="153" y="217"/>
                    </a:cubicBezTo>
                    <a:lnTo>
                      <a:pt x="38" y="670"/>
                    </a:lnTo>
                    <a:cubicBezTo>
                      <a:pt x="0" y="823"/>
                      <a:pt x="93" y="977"/>
                      <a:pt x="246" y="1015"/>
                    </a:cubicBezTo>
                    <a:cubicBezTo>
                      <a:pt x="269" y="1021"/>
                      <a:pt x="292" y="1025"/>
                      <a:pt x="316" y="1025"/>
                    </a:cubicBezTo>
                    <a:cubicBezTo>
                      <a:pt x="443" y="1025"/>
                      <a:pt x="559" y="938"/>
                      <a:pt x="592" y="808"/>
                    </a:cubicBezTo>
                    <a:lnTo>
                      <a:pt x="705" y="355"/>
                    </a:lnTo>
                    <a:cubicBezTo>
                      <a:pt x="743" y="202"/>
                      <a:pt x="650" y="48"/>
                      <a:pt x="498" y="9"/>
                    </a:cubicBezTo>
                    <a:cubicBezTo>
                      <a:pt x="475" y="4"/>
                      <a:pt x="452" y="1"/>
                      <a:pt x="4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2" name="Google Shape;1482;p64"/>
              <p:cNvSpPr/>
              <p:nvPr/>
            </p:nvSpPr>
            <p:spPr>
              <a:xfrm>
                <a:off x="1253836" y="3566258"/>
                <a:ext cx="16580" cy="25212"/>
              </a:xfrm>
              <a:custGeom>
                <a:rect b="b" l="l" r="r" t="t"/>
                <a:pathLst>
                  <a:path extrusionOk="0" h="1034" w="680">
                    <a:moveTo>
                      <a:pt x="374" y="1"/>
                    </a:moveTo>
                    <a:cubicBezTo>
                      <a:pt x="235" y="1"/>
                      <a:pt x="113" y="103"/>
                      <a:pt x="92" y="244"/>
                    </a:cubicBezTo>
                    <a:lnTo>
                      <a:pt x="23" y="706"/>
                    </a:lnTo>
                    <a:cubicBezTo>
                      <a:pt x="1" y="862"/>
                      <a:pt x="108" y="1008"/>
                      <a:pt x="264" y="1030"/>
                    </a:cubicBezTo>
                    <a:cubicBezTo>
                      <a:pt x="278" y="1033"/>
                      <a:pt x="292" y="1034"/>
                      <a:pt x="305" y="1034"/>
                    </a:cubicBezTo>
                    <a:cubicBezTo>
                      <a:pt x="445" y="1034"/>
                      <a:pt x="566" y="931"/>
                      <a:pt x="587" y="791"/>
                    </a:cubicBezTo>
                    <a:lnTo>
                      <a:pt x="655" y="328"/>
                    </a:lnTo>
                    <a:cubicBezTo>
                      <a:pt x="679" y="172"/>
                      <a:pt x="571" y="27"/>
                      <a:pt x="416" y="4"/>
                    </a:cubicBezTo>
                    <a:cubicBezTo>
                      <a:pt x="402" y="2"/>
                      <a:pt x="388" y="1"/>
                      <a:pt x="3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3" name="Google Shape;1483;p64"/>
              <p:cNvSpPr/>
              <p:nvPr/>
            </p:nvSpPr>
            <p:spPr>
              <a:xfrm>
                <a:off x="1258591" y="3526514"/>
                <a:ext cx="14873" cy="25309"/>
              </a:xfrm>
              <a:custGeom>
                <a:rect b="b" l="l" r="r" t="t"/>
                <a:pathLst>
                  <a:path extrusionOk="0" h="1038" w="610">
                    <a:moveTo>
                      <a:pt x="317" y="0"/>
                    </a:moveTo>
                    <a:cubicBezTo>
                      <a:pt x="167" y="0"/>
                      <a:pt x="40" y="119"/>
                      <a:pt x="32" y="272"/>
                    </a:cubicBezTo>
                    <a:lnTo>
                      <a:pt x="9" y="739"/>
                    </a:lnTo>
                    <a:cubicBezTo>
                      <a:pt x="1" y="896"/>
                      <a:pt x="122" y="1029"/>
                      <a:pt x="279" y="1037"/>
                    </a:cubicBezTo>
                    <a:lnTo>
                      <a:pt x="294" y="1037"/>
                    </a:lnTo>
                    <a:cubicBezTo>
                      <a:pt x="445" y="1037"/>
                      <a:pt x="571" y="920"/>
                      <a:pt x="578" y="767"/>
                    </a:cubicBezTo>
                    <a:lnTo>
                      <a:pt x="601" y="299"/>
                    </a:lnTo>
                    <a:cubicBezTo>
                      <a:pt x="609" y="142"/>
                      <a:pt x="488" y="9"/>
                      <a:pt x="331" y="0"/>
                    </a:cubicBezTo>
                    <a:cubicBezTo>
                      <a:pt x="326" y="0"/>
                      <a:pt x="322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4" name="Google Shape;1484;p64"/>
              <p:cNvSpPr/>
              <p:nvPr/>
            </p:nvSpPr>
            <p:spPr>
              <a:xfrm>
                <a:off x="1258567" y="3486649"/>
                <a:ext cx="14825" cy="25285"/>
              </a:xfrm>
              <a:custGeom>
                <a:rect b="b" l="l" r="r" t="t"/>
                <a:pathLst>
                  <a:path extrusionOk="0" h="1037" w="608">
                    <a:moveTo>
                      <a:pt x="295" y="0"/>
                    </a:moveTo>
                    <a:cubicBezTo>
                      <a:pt x="289" y="0"/>
                      <a:pt x="283" y="0"/>
                      <a:pt x="277" y="1"/>
                    </a:cubicBezTo>
                    <a:cubicBezTo>
                      <a:pt x="120" y="10"/>
                      <a:pt x="1" y="146"/>
                      <a:pt x="10" y="303"/>
                    </a:cubicBezTo>
                    <a:cubicBezTo>
                      <a:pt x="20" y="454"/>
                      <a:pt x="27" y="608"/>
                      <a:pt x="33" y="762"/>
                    </a:cubicBezTo>
                    <a:cubicBezTo>
                      <a:pt x="39" y="915"/>
                      <a:pt x="165" y="1037"/>
                      <a:pt x="317" y="1037"/>
                    </a:cubicBezTo>
                    <a:lnTo>
                      <a:pt x="328" y="1037"/>
                    </a:lnTo>
                    <a:cubicBezTo>
                      <a:pt x="485" y="1031"/>
                      <a:pt x="608" y="900"/>
                      <a:pt x="602" y="741"/>
                    </a:cubicBezTo>
                    <a:cubicBezTo>
                      <a:pt x="597" y="583"/>
                      <a:pt x="589" y="423"/>
                      <a:pt x="579" y="266"/>
                    </a:cubicBezTo>
                    <a:cubicBezTo>
                      <a:pt x="570" y="116"/>
                      <a:pt x="445" y="0"/>
                      <a:pt x="2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5" name="Google Shape;1485;p64"/>
              <p:cNvSpPr/>
              <p:nvPr/>
            </p:nvSpPr>
            <p:spPr>
              <a:xfrm>
                <a:off x="1253836" y="3446978"/>
                <a:ext cx="16580" cy="25212"/>
              </a:xfrm>
              <a:custGeom>
                <a:rect b="b" l="l" r="r" t="t"/>
                <a:pathLst>
                  <a:path extrusionOk="0" h="1034" w="680">
                    <a:moveTo>
                      <a:pt x="305" y="1"/>
                    </a:moveTo>
                    <a:cubicBezTo>
                      <a:pt x="292" y="1"/>
                      <a:pt x="278" y="2"/>
                      <a:pt x="264" y="4"/>
                    </a:cubicBezTo>
                    <a:cubicBezTo>
                      <a:pt x="109" y="28"/>
                      <a:pt x="1" y="172"/>
                      <a:pt x="24" y="328"/>
                    </a:cubicBezTo>
                    <a:lnTo>
                      <a:pt x="92" y="790"/>
                    </a:lnTo>
                    <a:cubicBezTo>
                      <a:pt x="114" y="931"/>
                      <a:pt x="235" y="1034"/>
                      <a:pt x="374" y="1034"/>
                    </a:cubicBezTo>
                    <a:cubicBezTo>
                      <a:pt x="387" y="1034"/>
                      <a:pt x="402" y="1033"/>
                      <a:pt x="416" y="1030"/>
                    </a:cubicBezTo>
                    <a:cubicBezTo>
                      <a:pt x="572" y="1008"/>
                      <a:pt x="679" y="862"/>
                      <a:pt x="657" y="706"/>
                    </a:cubicBezTo>
                    <a:lnTo>
                      <a:pt x="587" y="244"/>
                    </a:lnTo>
                    <a:cubicBezTo>
                      <a:pt x="567" y="102"/>
                      <a:pt x="445" y="1"/>
                      <a:pt x="3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6" name="Google Shape;1486;p64"/>
              <p:cNvSpPr/>
              <p:nvPr/>
            </p:nvSpPr>
            <p:spPr>
              <a:xfrm>
                <a:off x="1245278" y="3407991"/>
                <a:ext cx="18141" cy="24968"/>
              </a:xfrm>
              <a:custGeom>
                <a:rect b="b" l="l" r="r" t="t"/>
                <a:pathLst>
                  <a:path extrusionOk="0" h="1024" w="744">
                    <a:moveTo>
                      <a:pt x="315" y="0"/>
                    </a:moveTo>
                    <a:cubicBezTo>
                      <a:pt x="292" y="0"/>
                      <a:pt x="269" y="3"/>
                      <a:pt x="246" y="9"/>
                    </a:cubicBezTo>
                    <a:cubicBezTo>
                      <a:pt x="93" y="47"/>
                      <a:pt x="0" y="202"/>
                      <a:pt x="38" y="354"/>
                    </a:cubicBezTo>
                    <a:lnTo>
                      <a:pt x="153" y="808"/>
                    </a:lnTo>
                    <a:cubicBezTo>
                      <a:pt x="185" y="937"/>
                      <a:pt x="302" y="1023"/>
                      <a:pt x="429" y="1023"/>
                    </a:cubicBezTo>
                    <a:cubicBezTo>
                      <a:pt x="452" y="1023"/>
                      <a:pt x="475" y="1021"/>
                      <a:pt x="498" y="1015"/>
                    </a:cubicBezTo>
                    <a:cubicBezTo>
                      <a:pt x="650" y="977"/>
                      <a:pt x="743" y="822"/>
                      <a:pt x="705" y="669"/>
                    </a:cubicBezTo>
                    <a:lnTo>
                      <a:pt x="592" y="216"/>
                    </a:lnTo>
                    <a:cubicBezTo>
                      <a:pt x="559" y="86"/>
                      <a:pt x="443" y="0"/>
                      <a:pt x="3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7" name="Google Shape;1487;p64"/>
              <p:cNvSpPr/>
              <p:nvPr/>
            </p:nvSpPr>
            <p:spPr>
              <a:xfrm>
                <a:off x="1232965" y="3369978"/>
                <a:ext cx="19530" cy="24651"/>
              </a:xfrm>
              <a:custGeom>
                <a:rect b="b" l="l" r="r" t="t"/>
                <a:pathLst>
                  <a:path extrusionOk="0" h="1011" w="801">
                    <a:moveTo>
                      <a:pt x="324" y="0"/>
                    </a:moveTo>
                    <a:cubicBezTo>
                      <a:pt x="290" y="0"/>
                      <a:pt x="256" y="6"/>
                      <a:pt x="223" y="19"/>
                    </a:cubicBezTo>
                    <a:cubicBezTo>
                      <a:pt x="75" y="73"/>
                      <a:pt x="0" y="238"/>
                      <a:pt x="55" y="385"/>
                    </a:cubicBezTo>
                    <a:cubicBezTo>
                      <a:pt x="110" y="528"/>
                      <a:pt x="162" y="675"/>
                      <a:pt x="211" y="818"/>
                    </a:cubicBezTo>
                    <a:cubicBezTo>
                      <a:pt x="252" y="937"/>
                      <a:pt x="362" y="1010"/>
                      <a:pt x="480" y="1010"/>
                    </a:cubicBezTo>
                    <a:cubicBezTo>
                      <a:pt x="511" y="1010"/>
                      <a:pt x="542" y="1006"/>
                      <a:pt x="573" y="995"/>
                    </a:cubicBezTo>
                    <a:cubicBezTo>
                      <a:pt x="722" y="944"/>
                      <a:pt x="801" y="782"/>
                      <a:pt x="751" y="633"/>
                    </a:cubicBezTo>
                    <a:cubicBezTo>
                      <a:pt x="699" y="484"/>
                      <a:pt x="645" y="334"/>
                      <a:pt x="590" y="185"/>
                    </a:cubicBezTo>
                    <a:cubicBezTo>
                      <a:pt x="546" y="71"/>
                      <a:pt x="439" y="0"/>
                      <a:pt x="3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8" name="Google Shape;1488;p64"/>
              <p:cNvSpPr/>
              <p:nvPr/>
            </p:nvSpPr>
            <p:spPr>
              <a:xfrm>
                <a:off x="1481081" y="3643818"/>
                <a:ext cx="19555" cy="24675"/>
              </a:xfrm>
              <a:custGeom>
                <a:rect b="b" l="l" r="r" t="t"/>
                <a:pathLst>
                  <a:path extrusionOk="0" h="1012" w="802">
                    <a:moveTo>
                      <a:pt x="322" y="1"/>
                    </a:moveTo>
                    <a:cubicBezTo>
                      <a:pt x="290" y="1"/>
                      <a:pt x="257" y="6"/>
                      <a:pt x="226" y="17"/>
                    </a:cubicBezTo>
                    <a:cubicBezTo>
                      <a:pt x="78" y="71"/>
                      <a:pt x="0" y="234"/>
                      <a:pt x="54" y="382"/>
                    </a:cubicBezTo>
                    <a:lnTo>
                      <a:pt x="211" y="822"/>
                    </a:lnTo>
                    <a:cubicBezTo>
                      <a:pt x="254" y="939"/>
                      <a:pt x="362" y="1011"/>
                      <a:pt x="480" y="1011"/>
                    </a:cubicBezTo>
                    <a:cubicBezTo>
                      <a:pt x="512" y="1011"/>
                      <a:pt x="545" y="1006"/>
                      <a:pt x="576" y="995"/>
                    </a:cubicBezTo>
                    <a:cubicBezTo>
                      <a:pt x="724" y="941"/>
                      <a:pt x="802" y="778"/>
                      <a:pt x="748" y="631"/>
                    </a:cubicBezTo>
                    <a:lnTo>
                      <a:pt x="590" y="190"/>
                    </a:lnTo>
                    <a:cubicBezTo>
                      <a:pt x="549" y="73"/>
                      <a:pt x="439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9" name="Google Shape;1489;p64"/>
              <p:cNvSpPr/>
              <p:nvPr/>
            </p:nvSpPr>
            <p:spPr>
              <a:xfrm>
                <a:off x="1470207" y="3605489"/>
                <a:ext cx="18116" cy="24992"/>
              </a:xfrm>
              <a:custGeom>
                <a:rect b="b" l="l" r="r" t="t"/>
                <a:pathLst>
                  <a:path extrusionOk="0" h="1025" w="743">
                    <a:moveTo>
                      <a:pt x="315" y="1"/>
                    </a:moveTo>
                    <a:cubicBezTo>
                      <a:pt x="292" y="1"/>
                      <a:pt x="269" y="4"/>
                      <a:pt x="245" y="9"/>
                    </a:cubicBezTo>
                    <a:cubicBezTo>
                      <a:pt x="93" y="48"/>
                      <a:pt x="0" y="202"/>
                      <a:pt x="38" y="355"/>
                    </a:cubicBezTo>
                    <a:lnTo>
                      <a:pt x="152" y="808"/>
                    </a:lnTo>
                    <a:cubicBezTo>
                      <a:pt x="185" y="938"/>
                      <a:pt x="301" y="1025"/>
                      <a:pt x="429" y="1025"/>
                    </a:cubicBezTo>
                    <a:cubicBezTo>
                      <a:pt x="451" y="1025"/>
                      <a:pt x="475" y="1021"/>
                      <a:pt x="498" y="1015"/>
                    </a:cubicBezTo>
                    <a:cubicBezTo>
                      <a:pt x="650" y="977"/>
                      <a:pt x="743" y="823"/>
                      <a:pt x="705" y="670"/>
                    </a:cubicBezTo>
                    <a:lnTo>
                      <a:pt x="592" y="217"/>
                    </a:lnTo>
                    <a:cubicBezTo>
                      <a:pt x="559" y="87"/>
                      <a:pt x="443" y="1"/>
                      <a:pt x="3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0" name="Google Shape;1490;p64"/>
              <p:cNvSpPr/>
              <p:nvPr/>
            </p:nvSpPr>
            <p:spPr>
              <a:xfrm>
                <a:off x="1463233" y="3566258"/>
                <a:ext cx="16531" cy="25212"/>
              </a:xfrm>
              <a:custGeom>
                <a:rect b="b" l="l" r="r" t="t"/>
                <a:pathLst>
                  <a:path extrusionOk="0" h="1034" w="678">
                    <a:moveTo>
                      <a:pt x="305" y="1"/>
                    </a:moveTo>
                    <a:cubicBezTo>
                      <a:pt x="291" y="1"/>
                      <a:pt x="277" y="2"/>
                      <a:pt x="263" y="4"/>
                    </a:cubicBezTo>
                    <a:cubicBezTo>
                      <a:pt x="107" y="27"/>
                      <a:pt x="0" y="172"/>
                      <a:pt x="23" y="328"/>
                    </a:cubicBezTo>
                    <a:lnTo>
                      <a:pt x="91" y="791"/>
                    </a:lnTo>
                    <a:cubicBezTo>
                      <a:pt x="112" y="931"/>
                      <a:pt x="234" y="1034"/>
                      <a:pt x="373" y="1034"/>
                    </a:cubicBezTo>
                    <a:cubicBezTo>
                      <a:pt x="387" y="1034"/>
                      <a:pt x="402" y="1033"/>
                      <a:pt x="415" y="1030"/>
                    </a:cubicBezTo>
                    <a:cubicBezTo>
                      <a:pt x="571" y="1008"/>
                      <a:pt x="678" y="862"/>
                      <a:pt x="655" y="706"/>
                    </a:cubicBezTo>
                    <a:lnTo>
                      <a:pt x="586" y="244"/>
                    </a:lnTo>
                    <a:cubicBezTo>
                      <a:pt x="565" y="103"/>
                      <a:pt x="443" y="1"/>
                      <a:pt x="3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1" name="Google Shape;1491;p64"/>
              <p:cNvSpPr/>
              <p:nvPr/>
            </p:nvSpPr>
            <p:spPr>
              <a:xfrm>
                <a:off x="1460185" y="3526514"/>
                <a:ext cx="14825" cy="25309"/>
              </a:xfrm>
              <a:custGeom>
                <a:rect b="b" l="l" r="r" t="t"/>
                <a:pathLst>
                  <a:path extrusionOk="0" h="1038" w="608">
                    <a:moveTo>
                      <a:pt x="292" y="0"/>
                    </a:moveTo>
                    <a:cubicBezTo>
                      <a:pt x="288" y="0"/>
                      <a:pt x="283" y="0"/>
                      <a:pt x="279" y="0"/>
                    </a:cubicBezTo>
                    <a:cubicBezTo>
                      <a:pt x="122" y="9"/>
                      <a:pt x="0" y="142"/>
                      <a:pt x="7" y="299"/>
                    </a:cubicBezTo>
                    <a:lnTo>
                      <a:pt x="31" y="767"/>
                    </a:lnTo>
                    <a:cubicBezTo>
                      <a:pt x="38" y="920"/>
                      <a:pt x="165" y="1037"/>
                      <a:pt x="315" y="1037"/>
                    </a:cubicBezTo>
                    <a:lnTo>
                      <a:pt x="329" y="1037"/>
                    </a:lnTo>
                    <a:cubicBezTo>
                      <a:pt x="486" y="1029"/>
                      <a:pt x="607" y="896"/>
                      <a:pt x="599" y="739"/>
                    </a:cubicBezTo>
                    <a:lnTo>
                      <a:pt x="577" y="272"/>
                    </a:lnTo>
                    <a:cubicBezTo>
                      <a:pt x="570" y="119"/>
                      <a:pt x="445" y="0"/>
                      <a:pt x="2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2" name="Google Shape;1492;p64"/>
              <p:cNvSpPr/>
              <p:nvPr/>
            </p:nvSpPr>
            <p:spPr>
              <a:xfrm>
                <a:off x="1460210" y="3486649"/>
                <a:ext cx="14825" cy="25285"/>
              </a:xfrm>
              <a:custGeom>
                <a:rect b="b" l="l" r="r" t="t"/>
                <a:pathLst>
                  <a:path extrusionOk="0" h="1037" w="608">
                    <a:moveTo>
                      <a:pt x="314" y="0"/>
                    </a:moveTo>
                    <a:cubicBezTo>
                      <a:pt x="164" y="0"/>
                      <a:pt x="39" y="116"/>
                      <a:pt x="30" y="266"/>
                    </a:cubicBezTo>
                    <a:cubicBezTo>
                      <a:pt x="19" y="423"/>
                      <a:pt x="12" y="583"/>
                      <a:pt x="6" y="741"/>
                    </a:cubicBezTo>
                    <a:cubicBezTo>
                      <a:pt x="0" y="900"/>
                      <a:pt x="124" y="1031"/>
                      <a:pt x="281" y="1037"/>
                    </a:cubicBezTo>
                    <a:lnTo>
                      <a:pt x="291" y="1037"/>
                    </a:lnTo>
                    <a:cubicBezTo>
                      <a:pt x="445" y="1037"/>
                      <a:pt x="571" y="915"/>
                      <a:pt x="576" y="762"/>
                    </a:cubicBezTo>
                    <a:cubicBezTo>
                      <a:pt x="581" y="608"/>
                      <a:pt x="589" y="454"/>
                      <a:pt x="598" y="303"/>
                    </a:cubicBezTo>
                    <a:cubicBezTo>
                      <a:pt x="608" y="146"/>
                      <a:pt x="489" y="10"/>
                      <a:pt x="331" y="1"/>
                    </a:cubicBezTo>
                    <a:cubicBezTo>
                      <a:pt x="326" y="0"/>
                      <a:pt x="320" y="0"/>
                      <a:pt x="3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3" name="Google Shape;1493;p64"/>
              <p:cNvSpPr/>
              <p:nvPr/>
            </p:nvSpPr>
            <p:spPr>
              <a:xfrm>
                <a:off x="1463209" y="3446978"/>
                <a:ext cx="16556" cy="25212"/>
              </a:xfrm>
              <a:custGeom>
                <a:rect b="b" l="l" r="r" t="t"/>
                <a:pathLst>
                  <a:path extrusionOk="0" h="1034" w="679">
                    <a:moveTo>
                      <a:pt x="374" y="1"/>
                    </a:moveTo>
                    <a:cubicBezTo>
                      <a:pt x="236" y="1"/>
                      <a:pt x="113" y="102"/>
                      <a:pt x="92" y="244"/>
                    </a:cubicBezTo>
                    <a:lnTo>
                      <a:pt x="24" y="706"/>
                    </a:lnTo>
                    <a:cubicBezTo>
                      <a:pt x="0" y="862"/>
                      <a:pt x="108" y="1008"/>
                      <a:pt x="263" y="1030"/>
                    </a:cubicBezTo>
                    <a:cubicBezTo>
                      <a:pt x="277" y="1033"/>
                      <a:pt x="292" y="1034"/>
                      <a:pt x="306" y="1034"/>
                    </a:cubicBezTo>
                    <a:cubicBezTo>
                      <a:pt x="444" y="1034"/>
                      <a:pt x="566" y="931"/>
                      <a:pt x="587" y="790"/>
                    </a:cubicBezTo>
                    <a:lnTo>
                      <a:pt x="656" y="328"/>
                    </a:lnTo>
                    <a:cubicBezTo>
                      <a:pt x="679" y="172"/>
                      <a:pt x="572" y="28"/>
                      <a:pt x="416" y="4"/>
                    </a:cubicBezTo>
                    <a:cubicBezTo>
                      <a:pt x="402" y="2"/>
                      <a:pt x="388" y="1"/>
                      <a:pt x="3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4" name="Google Shape;1494;p64"/>
              <p:cNvSpPr/>
              <p:nvPr/>
            </p:nvSpPr>
            <p:spPr>
              <a:xfrm>
                <a:off x="1470207" y="3407991"/>
                <a:ext cx="18116" cy="24968"/>
              </a:xfrm>
              <a:custGeom>
                <a:rect b="b" l="l" r="r" t="t"/>
                <a:pathLst>
                  <a:path extrusionOk="0" h="1024" w="743">
                    <a:moveTo>
                      <a:pt x="429" y="0"/>
                    </a:moveTo>
                    <a:cubicBezTo>
                      <a:pt x="301" y="0"/>
                      <a:pt x="185" y="87"/>
                      <a:pt x="152" y="216"/>
                    </a:cubicBezTo>
                    <a:lnTo>
                      <a:pt x="38" y="669"/>
                    </a:lnTo>
                    <a:cubicBezTo>
                      <a:pt x="0" y="822"/>
                      <a:pt x="93" y="977"/>
                      <a:pt x="245" y="1015"/>
                    </a:cubicBezTo>
                    <a:cubicBezTo>
                      <a:pt x="269" y="1021"/>
                      <a:pt x="292" y="1023"/>
                      <a:pt x="316" y="1023"/>
                    </a:cubicBezTo>
                    <a:cubicBezTo>
                      <a:pt x="443" y="1023"/>
                      <a:pt x="558" y="937"/>
                      <a:pt x="592" y="808"/>
                    </a:cubicBezTo>
                    <a:lnTo>
                      <a:pt x="705" y="354"/>
                    </a:lnTo>
                    <a:cubicBezTo>
                      <a:pt x="743" y="202"/>
                      <a:pt x="650" y="47"/>
                      <a:pt x="498" y="9"/>
                    </a:cubicBezTo>
                    <a:cubicBezTo>
                      <a:pt x="475" y="3"/>
                      <a:pt x="451" y="0"/>
                      <a:pt x="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5" name="Google Shape;1495;p64"/>
              <p:cNvSpPr/>
              <p:nvPr/>
            </p:nvSpPr>
            <p:spPr>
              <a:xfrm>
                <a:off x="1481106" y="3369978"/>
                <a:ext cx="19530" cy="24651"/>
              </a:xfrm>
              <a:custGeom>
                <a:rect b="b" l="l" r="r" t="t"/>
                <a:pathLst>
                  <a:path extrusionOk="0" h="1011" w="801">
                    <a:moveTo>
                      <a:pt x="479" y="0"/>
                    </a:moveTo>
                    <a:cubicBezTo>
                      <a:pt x="363" y="0"/>
                      <a:pt x="255" y="71"/>
                      <a:pt x="213" y="185"/>
                    </a:cubicBezTo>
                    <a:cubicBezTo>
                      <a:pt x="157" y="333"/>
                      <a:pt x="103" y="484"/>
                      <a:pt x="52" y="633"/>
                    </a:cubicBezTo>
                    <a:cubicBezTo>
                      <a:pt x="1" y="782"/>
                      <a:pt x="79" y="944"/>
                      <a:pt x="229" y="995"/>
                    </a:cubicBezTo>
                    <a:cubicBezTo>
                      <a:pt x="259" y="1006"/>
                      <a:pt x="290" y="1010"/>
                      <a:pt x="321" y="1010"/>
                    </a:cubicBezTo>
                    <a:cubicBezTo>
                      <a:pt x="440" y="1010"/>
                      <a:pt x="550" y="935"/>
                      <a:pt x="591" y="818"/>
                    </a:cubicBezTo>
                    <a:cubicBezTo>
                      <a:pt x="640" y="675"/>
                      <a:pt x="692" y="528"/>
                      <a:pt x="746" y="385"/>
                    </a:cubicBezTo>
                    <a:cubicBezTo>
                      <a:pt x="801" y="238"/>
                      <a:pt x="726" y="73"/>
                      <a:pt x="579" y="19"/>
                    </a:cubicBezTo>
                    <a:cubicBezTo>
                      <a:pt x="546" y="6"/>
                      <a:pt x="512" y="0"/>
                      <a:pt x="4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6" name="Google Shape;1496;p64"/>
              <p:cNvSpPr/>
              <p:nvPr/>
            </p:nvSpPr>
            <p:spPr>
              <a:xfrm>
                <a:off x="1181591" y="3301561"/>
                <a:ext cx="370468" cy="435325"/>
              </a:xfrm>
              <a:custGeom>
                <a:rect b="b" l="l" r="r" t="t"/>
                <a:pathLst>
                  <a:path extrusionOk="0" h="17854" w="15194">
                    <a:moveTo>
                      <a:pt x="13023" y="571"/>
                    </a:moveTo>
                    <a:lnTo>
                      <a:pt x="13023" y="1520"/>
                    </a:lnTo>
                    <a:lnTo>
                      <a:pt x="3024" y="1520"/>
                    </a:lnTo>
                    <a:cubicBezTo>
                      <a:pt x="2867" y="1520"/>
                      <a:pt x="2740" y="1648"/>
                      <a:pt x="2740" y="1806"/>
                    </a:cubicBezTo>
                    <a:cubicBezTo>
                      <a:pt x="2740" y="1963"/>
                      <a:pt x="2867" y="2090"/>
                      <a:pt x="3024" y="2090"/>
                    </a:cubicBezTo>
                    <a:lnTo>
                      <a:pt x="13126" y="2090"/>
                    </a:lnTo>
                    <a:cubicBezTo>
                      <a:pt x="15105" y="6377"/>
                      <a:pt x="15136" y="11253"/>
                      <a:pt x="13220" y="15558"/>
                    </a:cubicBezTo>
                    <a:cubicBezTo>
                      <a:pt x="13218" y="15558"/>
                      <a:pt x="13215" y="15558"/>
                      <a:pt x="13212" y="15558"/>
                    </a:cubicBezTo>
                    <a:cubicBezTo>
                      <a:pt x="13171" y="15558"/>
                      <a:pt x="13131" y="15566"/>
                      <a:pt x="13091" y="15584"/>
                    </a:cubicBezTo>
                    <a:cubicBezTo>
                      <a:pt x="12949" y="15651"/>
                      <a:pt x="12887" y="15821"/>
                      <a:pt x="12954" y="15964"/>
                    </a:cubicBezTo>
                    <a:lnTo>
                      <a:pt x="13023" y="16113"/>
                    </a:lnTo>
                    <a:lnTo>
                      <a:pt x="13023" y="17284"/>
                    </a:lnTo>
                    <a:lnTo>
                      <a:pt x="2169" y="17284"/>
                    </a:lnTo>
                    <a:lnTo>
                      <a:pt x="2169" y="16334"/>
                    </a:lnTo>
                    <a:lnTo>
                      <a:pt x="12168" y="16334"/>
                    </a:lnTo>
                    <a:cubicBezTo>
                      <a:pt x="12326" y="16334"/>
                      <a:pt x="12454" y="16207"/>
                      <a:pt x="12454" y="16050"/>
                    </a:cubicBezTo>
                    <a:cubicBezTo>
                      <a:pt x="12454" y="15893"/>
                      <a:pt x="12326" y="15765"/>
                      <a:pt x="12168" y="15765"/>
                    </a:cubicBezTo>
                    <a:lnTo>
                      <a:pt x="2066" y="15765"/>
                    </a:lnTo>
                    <a:cubicBezTo>
                      <a:pt x="88" y="11478"/>
                      <a:pt x="57" y="6601"/>
                      <a:pt x="1973" y="2296"/>
                    </a:cubicBezTo>
                    <a:cubicBezTo>
                      <a:pt x="1975" y="2296"/>
                      <a:pt x="1979" y="2297"/>
                      <a:pt x="1981" y="2297"/>
                    </a:cubicBezTo>
                    <a:cubicBezTo>
                      <a:pt x="2022" y="2297"/>
                      <a:pt x="2062" y="2288"/>
                      <a:pt x="2102" y="2270"/>
                    </a:cubicBezTo>
                    <a:cubicBezTo>
                      <a:pt x="2244" y="2203"/>
                      <a:pt x="2306" y="2034"/>
                      <a:pt x="2240" y="1891"/>
                    </a:cubicBezTo>
                    <a:lnTo>
                      <a:pt x="2169" y="1742"/>
                    </a:lnTo>
                    <a:lnTo>
                      <a:pt x="2169" y="571"/>
                    </a:lnTo>
                    <a:close/>
                    <a:moveTo>
                      <a:pt x="1885" y="1"/>
                    </a:moveTo>
                    <a:cubicBezTo>
                      <a:pt x="1728" y="1"/>
                      <a:pt x="1600" y="128"/>
                      <a:pt x="1600" y="285"/>
                    </a:cubicBezTo>
                    <a:lnTo>
                      <a:pt x="1600" y="1741"/>
                    </a:lnTo>
                    <a:cubicBezTo>
                      <a:pt x="553" y="3970"/>
                      <a:pt x="0" y="6454"/>
                      <a:pt x="0" y="8928"/>
                    </a:cubicBezTo>
                    <a:cubicBezTo>
                      <a:pt x="0" y="11402"/>
                      <a:pt x="553" y="13885"/>
                      <a:pt x="1600" y="16113"/>
                    </a:cubicBezTo>
                    <a:lnTo>
                      <a:pt x="1600" y="17569"/>
                    </a:lnTo>
                    <a:cubicBezTo>
                      <a:pt x="1600" y="17726"/>
                      <a:pt x="1728" y="17854"/>
                      <a:pt x="1885" y="17854"/>
                    </a:cubicBezTo>
                    <a:lnTo>
                      <a:pt x="13307" y="17854"/>
                    </a:lnTo>
                    <a:cubicBezTo>
                      <a:pt x="13466" y="17854"/>
                      <a:pt x="13593" y="17726"/>
                      <a:pt x="13593" y="17569"/>
                    </a:cubicBezTo>
                    <a:lnTo>
                      <a:pt x="13593" y="16113"/>
                    </a:lnTo>
                    <a:cubicBezTo>
                      <a:pt x="14640" y="13885"/>
                      <a:pt x="15193" y="11402"/>
                      <a:pt x="15193" y="8928"/>
                    </a:cubicBezTo>
                    <a:cubicBezTo>
                      <a:pt x="15193" y="6454"/>
                      <a:pt x="14640" y="3970"/>
                      <a:pt x="13593" y="1741"/>
                    </a:cubicBezTo>
                    <a:lnTo>
                      <a:pt x="13593" y="285"/>
                    </a:lnTo>
                    <a:cubicBezTo>
                      <a:pt x="13593" y="128"/>
                      <a:pt x="13466" y="1"/>
                      <a:pt x="133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7" name="Google Shape;1497;p64"/>
              <p:cNvSpPr/>
              <p:nvPr/>
            </p:nvSpPr>
            <p:spPr>
              <a:xfrm>
                <a:off x="1301163" y="3455098"/>
                <a:ext cx="129812" cy="128276"/>
              </a:xfrm>
              <a:custGeom>
                <a:rect b="b" l="l" r="r" t="t"/>
                <a:pathLst>
                  <a:path extrusionOk="0" h="5261" w="5324">
                    <a:moveTo>
                      <a:pt x="1894" y="570"/>
                    </a:moveTo>
                    <a:cubicBezTo>
                      <a:pt x="2069" y="570"/>
                      <a:pt x="2241" y="583"/>
                      <a:pt x="2408" y="608"/>
                    </a:cubicBezTo>
                    <a:lnTo>
                      <a:pt x="2408" y="1942"/>
                    </a:lnTo>
                    <a:lnTo>
                      <a:pt x="1113" y="648"/>
                    </a:lnTo>
                    <a:cubicBezTo>
                      <a:pt x="1380" y="596"/>
                      <a:pt x="1641" y="570"/>
                      <a:pt x="1894" y="570"/>
                    </a:cubicBezTo>
                    <a:close/>
                    <a:moveTo>
                      <a:pt x="711" y="1052"/>
                    </a:moveTo>
                    <a:lnTo>
                      <a:pt x="2004" y="2345"/>
                    </a:lnTo>
                    <a:lnTo>
                      <a:pt x="669" y="2345"/>
                    </a:lnTo>
                    <a:cubicBezTo>
                      <a:pt x="609" y="1940"/>
                      <a:pt x="622" y="1502"/>
                      <a:pt x="711" y="1052"/>
                    </a:cubicBezTo>
                    <a:close/>
                    <a:moveTo>
                      <a:pt x="2574" y="2915"/>
                    </a:moveTo>
                    <a:lnTo>
                      <a:pt x="4271" y="4612"/>
                    </a:lnTo>
                    <a:cubicBezTo>
                      <a:pt x="4004" y="4664"/>
                      <a:pt x="3743" y="4690"/>
                      <a:pt x="3489" y="4690"/>
                    </a:cubicBezTo>
                    <a:cubicBezTo>
                      <a:pt x="2672" y="4690"/>
                      <a:pt x="1943" y="4420"/>
                      <a:pt x="1423" y="3900"/>
                    </a:cubicBezTo>
                    <a:cubicBezTo>
                      <a:pt x="1148" y="3624"/>
                      <a:pt x="942" y="3290"/>
                      <a:pt x="810" y="2915"/>
                    </a:cubicBezTo>
                    <a:close/>
                    <a:moveTo>
                      <a:pt x="1895" y="1"/>
                    </a:moveTo>
                    <a:cubicBezTo>
                      <a:pt x="1438" y="1"/>
                      <a:pt x="961" y="73"/>
                      <a:pt x="479" y="222"/>
                    </a:cubicBezTo>
                    <a:cubicBezTo>
                      <a:pt x="478" y="223"/>
                      <a:pt x="476" y="223"/>
                      <a:pt x="475" y="223"/>
                    </a:cubicBezTo>
                    <a:cubicBezTo>
                      <a:pt x="473" y="224"/>
                      <a:pt x="472" y="224"/>
                      <a:pt x="470" y="226"/>
                    </a:cubicBezTo>
                    <a:cubicBezTo>
                      <a:pt x="462" y="228"/>
                      <a:pt x="453" y="232"/>
                      <a:pt x="444" y="235"/>
                    </a:cubicBezTo>
                    <a:cubicBezTo>
                      <a:pt x="442" y="236"/>
                      <a:pt x="440" y="238"/>
                      <a:pt x="436" y="239"/>
                    </a:cubicBezTo>
                    <a:cubicBezTo>
                      <a:pt x="429" y="242"/>
                      <a:pt x="422" y="246"/>
                      <a:pt x="415" y="249"/>
                    </a:cubicBezTo>
                    <a:cubicBezTo>
                      <a:pt x="412" y="252"/>
                      <a:pt x="410" y="253"/>
                      <a:pt x="407" y="254"/>
                    </a:cubicBezTo>
                    <a:cubicBezTo>
                      <a:pt x="400" y="259"/>
                      <a:pt x="393" y="264"/>
                      <a:pt x="387" y="269"/>
                    </a:cubicBezTo>
                    <a:cubicBezTo>
                      <a:pt x="385" y="270"/>
                      <a:pt x="382" y="271"/>
                      <a:pt x="381" y="273"/>
                    </a:cubicBezTo>
                    <a:cubicBezTo>
                      <a:pt x="373" y="279"/>
                      <a:pt x="364" y="286"/>
                      <a:pt x="356" y="295"/>
                    </a:cubicBezTo>
                    <a:cubicBezTo>
                      <a:pt x="349" y="302"/>
                      <a:pt x="342" y="310"/>
                      <a:pt x="335" y="319"/>
                    </a:cubicBezTo>
                    <a:cubicBezTo>
                      <a:pt x="334" y="321"/>
                      <a:pt x="332" y="323"/>
                      <a:pt x="330" y="324"/>
                    </a:cubicBezTo>
                    <a:cubicBezTo>
                      <a:pt x="325" y="332"/>
                      <a:pt x="320" y="339"/>
                      <a:pt x="317" y="345"/>
                    </a:cubicBezTo>
                    <a:cubicBezTo>
                      <a:pt x="314" y="348"/>
                      <a:pt x="313" y="351"/>
                      <a:pt x="312" y="353"/>
                    </a:cubicBezTo>
                    <a:cubicBezTo>
                      <a:pt x="307" y="360"/>
                      <a:pt x="304" y="367"/>
                      <a:pt x="300" y="374"/>
                    </a:cubicBezTo>
                    <a:cubicBezTo>
                      <a:pt x="299" y="377"/>
                      <a:pt x="298" y="379"/>
                      <a:pt x="297" y="383"/>
                    </a:cubicBezTo>
                    <a:cubicBezTo>
                      <a:pt x="293" y="391"/>
                      <a:pt x="291" y="399"/>
                      <a:pt x="287" y="408"/>
                    </a:cubicBezTo>
                    <a:cubicBezTo>
                      <a:pt x="287" y="409"/>
                      <a:pt x="286" y="410"/>
                      <a:pt x="286" y="411"/>
                    </a:cubicBezTo>
                    <a:cubicBezTo>
                      <a:pt x="286" y="413"/>
                      <a:pt x="286" y="414"/>
                      <a:pt x="285" y="414"/>
                    </a:cubicBezTo>
                    <a:cubicBezTo>
                      <a:pt x="285" y="415"/>
                      <a:pt x="285" y="415"/>
                      <a:pt x="285" y="416"/>
                    </a:cubicBezTo>
                    <a:cubicBezTo>
                      <a:pt x="41" y="1206"/>
                      <a:pt x="0" y="1979"/>
                      <a:pt x="150" y="2671"/>
                    </a:cubicBezTo>
                    <a:cubicBezTo>
                      <a:pt x="151" y="2687"/>
                      <a:pt x="155" y="2701"/>
                      <a:pt x="160" y="2715"/>
                    </a:cubicBezTo>
                    <a:cubicBezTo>
                      <a:pt x="299" y="3327"/>
                      <a:pt x="590" y="3871"/>
                      <a:pt x="1021" y="4302"/>
                    </a:cubicBezTo>
                    <a:cubicBezTo>
                      <a:pt x="1649" y="4932"/>
                      <a:pt x="2522" y="5261"/>
                      <a:pt x="3489" y="5261"/>
                    </a:cubicBezTo>
                    <a:cubicBezTo>
                      <a:pt x="3946" y="5261"/>
                      <a:pt x="4423" y="5187"/>
                      <a:pt x="4907" y="5038"/>
                    </a:cubicBezTo>
                    <a:lnTo>
                      <a:pt x="4909" y="5037"/>
                    </a:lnTo>
                    <a:lnTo>
                      <a:pt x="4911" y="5037"/>
                    </a:lnTo>
                    <a:cubicBezTo>
                      <a:pt x="4913" y="5037"/>
                      <a:pt x="4914" y="5036"/>
                      <a:pt x="4915" y="5036"/>
                    </a:cubicBezTo>
                    <a:cubicBezTo>
                      <a:pt x="4923" y="5032"/>
                      <a:pt x="4932" y="5030"/>
                      <a:pt x="4940" y="5026"/>
                    </a:cubicBezTo>
                    <a:cubicBezTo>
                      <a:pt x="4944" y="5025"/>
                      <a:pt x="4946" y="5024"/>
                      <a:pt x="4948" y="5023"/>
                    </a:cubicBezTo>
                    <a:cubicBezTo>
                      <a:pt x="4955" y="5019"/>
                      <a:pt x="4963" y="5015"/>
                      <a:pt x="4970" y="5011"/>
                    </a:cubicBezTo>
                    <a:cubicBezTo>
                      <a:pt x="4972" y="5009"/>
                      <a:pt x="4974" y="5008"/>
                      <a:pt x="4977" y="5006"/>
                    </a:cubicBezTo>
                    <a:cubicBezTo>
                      <a:pt x="4984" y="5002"/>
                      <a:pt x="4991" y="4998"/>
                      <a:pt x="4997" y="4993"/>
                    </a:cubicBezTo>
                    <a:cubicBezTo>
                      <a:pt x="4999" y="4990"/>
                      <a:pt x="5002" y="4989"/>
                      <a:pt x="5004" y="4988"/>
                    </a:cubicBezTo>
                    <a:cubicBezTo>
                      <a:pt x="5013" y="4981"/>
                      <a:pt x="5021" y="4974"/>
                      <a:pt x="5028" y="4967"/>
                    </a:cubicBezTo>
                    <a:cubicBezTo>
                      <a:pt x="5036" y="4958"/>
                      <a:pt x="5042" y="4950"/>
                      <a:pt x="5049" y="4942"/>
                    </a:cubicBezTo>
                    <a:cubicBezTo>
                      <a:pt x="5052" y="4940"/>
                      <a:pt x="5053" y="4938"/>
                      <a:pt x="5054" y="4936"/>
                    </a:cubicBezTo>
                    <a:cubicBezTo>
                      <a:pt x="5059" y="4928"/>
                      <a:pt x="5064" y="4923"/>
                      <a:pt x="5069" y="4915"/>
                    </a:cubicBezTo>
                    <a:cubicBezTo>
                      <a:pt x="5070" y="4913"/>
                      <a:pt x="5071" y="4911"/>
                      <a:pt x="5073" y="4908"/>
                    </a:cubicBezTo>
                    <a:cubicBezTo>
                      <a:pt x="5077" y="4901"/>
                      <a:pt x="5080" y="4894"/>
                      <a:pt x="5084" y="4887"/>
                    </a:cubicBezTo>
                    <a:cubicBezTo>
                      <a:pt x="5085" y="4883"/>
                      <a:pt x="5086" y="4881"/>
                      <a:pt x="5088" y="4878"/>
                    </a:cubicBezTo>
                    <a:cubicBezTo>
                      <a:pt x="5091" y="4870"/>
                      <a:pt x="5095" y="4861"/>
                      <a:pt x="5097" y="4852"/>
                    </a:cubicBezTo>
                    <a:cubicBezTo>
                      <a:pt x="5098" y="4851"/>
                      <a:pt x="5098" y="4850"/>
                      <a:pt x="5098" y="4849"/>
                    </a:cubicBezTo>
                    <a:cubicBezTo>
                      <a:pt x="5099" y="4846"/>
                      <a:pt x="5099" y="4845"/>
                      <a:pt x="5101" y="4844"/>
                    </a:cubicBezTo>
                    <a:cubicBezTo>
                      <a:pt x="5246" y="4372"/>
                      <a:pt x="5321" y="3902"/>
                      <a:pt x="5322" y="3443"/>
                    </a:cubicBezTo>
                    <a:cubicBezTo>
                      <a:pt x="5323" y="3285"/>
                      <a:pt x="5196" y="3157"/>
                      <a:pt x="5039" y="3157"/>
                    </a:cubicBezTo>
                    <a:cubicBezTo>
                      <a:pt x="4880" y="3157"/>
                      <a:pt x="4753" y="3283"/>
                      <a:pt x="4753" y="3440"/>
                    </a:cubicBezTo>
                    <a:cubicBezTo>
                      <a:pt x="4752" y="3693"/>
                      <a:pt x="4724" y="3950"/>
                      <a:pt x="4673" y="4208"/>
                    </a:cubicBezTo>
                    <a:lnTo>
                      <a:pt x="2978" y="2513"/>
                    </a:lnTo>
                    <a:lnTo>
                      <a:pt x="2978" y="748"/>
                    </a:lnTo>
                    <a:cubicBezTo>
                      <a:pt x="3352" y="880"/>
                      <a:pt x="3686" y="1085"/>
                      <a:pt x="3961" y="1361"/>
                    </a:cubicBezTo>
                    <a:cubicBezTo>
                      <a:pt x="4249" y="1650"/>
                      <a:pt x="4464" y="2000"/>
                      <a:pt x="4596" y="2403"/>
                    </a:cubicBezTo>
                    <a:cubicBezTo>
                      <a:pt x="4636" y="2524"/>
                      <a:pt x="4748" y="2600"/>
                      <a:pt x="4868" y="2600"/>
                    </a:cubicBezTo>
                    <a:cubicBezTo>
                      <a:pt x="4897" y="2600"/>
                      <a:pt x="4927" y="2595"/>
                      <a:pt x="4957" y="2585"/>
                    </a:cubicBezTo>
                    <a:cubicBezTo>
                      <a:pt x="5105" y="2535"/>
                      <a:pt x="5186" y="2375"/>
                      <a:pt x="5138" y="2225"/>
                    </a:cubicBezTo>
                    <a:cubicBezTo>
                      <a:pt x="4977" y="1737"/>
                      <a:pt x="4716" y="1310"/>
                      <a:pt x="4365" y="958"/>
                    </a:cubicBezTo>
                    <a:cubicBezTo>
                      <a:pt x="3934" y="527"/>
                      <a:pt x="3389" y="238"/>
                      <a:pt x="2778" y="97"/>
                    </a:cubicBezTo>
                    <a:cubicBezTo>
                      <a:pt x="2764" y="92"/>
                      <a:pt x="2748" y="90"/>
                      <a:pt x="2733" y="88"/>
                    </a:cubicBezTo>
                    <a:cubicBezTo>
                      <a:pt x="2464" y="30"/>
                      <a:pt x="2184" y="1"/>
                      <a:pt x="1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98" name="Google Shape;1498;p64"/>
          <p:cNvSpPr txBox="1"/>
          <p:nvPr/>
        </p:nvSpPr>
        <p:spPr>
          <a:xfrm>
            <a:off x="520880" y="168095"/>
            <a:ext cx="6458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lang="en" sz="26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Weekdays Analysis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99" name="Google Shape;1499;p64"/>
          <p:cNvGrpSpPr/>
          <p:nvPr/>
        </p:nvGrpSpPr>
        <p:grpSpPr>
          <a:xfrm>
            <a:off x="6564159" y="629793"/>
            <a:ext cx="710700" cy="710700"/>
            <a:chOff x="6520959" y="896643"/>
            <a:chExt cx="710700" cy="710700"/>
          </a:xfrm>
        </p:grpSpPr>
        <p:sp>
          <p:nvSpPr>
            <p:cNvPr id="1500" name="Google Shape;1500;p64"/>
            <p:cNvSpPr/>
            <p:nvPr/>
          </p:nvSpPr>
          <p:spPr>
            <a:xfrm rot="-380588">
              <a:off x="6554539" y="930223"/>
              <a:ext cx="643540" cy="64354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01" name="Google Shape;1501;p64"/>
            <p:cNvGrpSpPr/>
            <p:nvPr/>
          </p:nvGrpSpPr>
          <p:grpSpPr>
            <a:xfrm>
              <a:off x="6776991" y="1039613"/>
              <a:ext cx="198752" cy="424616"/>
              <a:chOff x="1275415" y="3973543"/>
              <a:chExt cx="203765" cy="435325"/>
            </a:xfrm>
          </p:grpSpPr>
          <p:sp>
            <p:nvSpPr>
              <p:cNvPr id="1502" name="Google Shape;1502;p64"/>
              <p:cNvSpPr/>
              <p:nvPr/>
            </p:nvSpPr>
            <p:spPr>
              <a:xfrm>
                <a:off x="1363387" y="4328942"/>
                <a:ext cx="13947" cy="13947"/>
              </a:xfrm>
              <a:custGeom>
                <a:rect b="b" l="l" r="r" t="t"/>
                <a:pathLst>
                  <a:path extrusionOk="0" h="572" w="572">
                    <a:moveTo>
                      <a:pt x="287" y="1"/>
                    </a:moveTo>
                    <a:cubicBezTo>
                      <a:pt x="129" y="1"/>
                      <a:pt x="1" y="128"/>
                      <a:pt x="1" y="285"/>
                    </a:cubicBezTo>
                    <a:cubicBezTo>
                      <a:pt x="1" y="444"/>
                      <a:pt x="129" y="571"/>
                      <a:pt x="287" y="571"/>
                    </a:cubicBezTo>
                    <a:cubicBezTo>
                      <a:pt x="444" y="571"/>
                      <a:pt x="571" y="444"/>
                      <a:pt x="571" y="285"/>
                    </a:cubicBezTo>
                    <a:cubicBezTo>
                      <a:pt x="571" y="128"/>
                      <a:pt x="444" y="1"/>
                      <a:pt x="2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3" name="Google Shape;1503;p64"/>
              <p:cNvSpPr/>
              <p:nvPr/>
            </p:nvSpPr>
            <p:spPr>
              <a:xfrm>
                <a:off x="1335615" y="4301171"/>
                <a:ext cx="13922" cy="13922"/>
              </a:xfrm>
              <a:custGeom>
                <a:rect b="b" l="l" r="r" t="t"/>
                <a:pathLst>
                  <a:path extrusionOk="0" h="571" w="571">
                    <a:moveTo>
                      <a:pt x="286" y="0"/>
                    </a:moveTo>
                    <a:cubicBezTo>
                      <a:pt x="128" y="0"/>
                      <a:pt x="0" y="128"/>
                      <a:pt x="0" y="285"/>
                    </a:cubicBezTo>
                    <a:cubicBezTo>
                      <a:pt x="0" y="442"/>
                      <a:pt x="128" y="571"/>
                      <a:pt x="286" y="571"/>
                    </a:cubicBezTo>
                    <a:cubicBezTo>
                      <a:pt x="443" y="571"/>
                      <a:pt x="571" y="442"/>
                      <a:pt x="571" y="285"/>
                    </a:cubicBezTo>
                    <a:cubicBezTo>
                      <a:pt x="571" y="128"/>
                      <a:pt x="443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4" name="Google Shape;1504;p64"/>
              <p:cNvSpPr/>
              <p:nvPr/>
            </p:nvSpPr>
            <p:spPr>
              <a:xfrm>
                <a:off x="1289313" y="3973543"/>
                <a:ext cx="175993" cy="115792"/>
              </a:xfrm>
              <a:custGeom>
                <a:rect b="b" l="l" r="r" t="t"/>
                <a:pathLst>
                  <a:path extrusionOk="0" h="4749" w="7218">
                    <a:moveTo>
                      <a:pt x="3134" y="746"/>
                    </a:moveTo>
                    <a:lnTo>
                      <a:pt x="4084" y="1221"/>
                    </a:lnTo>
                    <a:lnTo>
                      <a:pt x="4084" y="2589"/>
                    </a:lnTo>
                    <a:cubicBezTo>
                      <a:pt x="3929" y="2574"/>
                      <a:pt x="3771" y="2566"/>
                      <a:pt x="3609" y="2566"/>
                    </a:cubicBezTo>
                    <a:cubicBezTo>
                      <a:pt x="3447" y="2566"/>
                      <a:pt x="3289" y="2574"/>
                      <a:pt x="3134" y="2589"/>
                    </a:cubicBezTo>
                    <a:lnTo>
                      <a:pt x="3134" y="746"/>
                    </a:lnTo>
                    <a:close/>
                    <a:moveTo>
                      <a:pt x="3609" y="3136"/>
                    </a:moveTo>
                    <a:cubicBezTo>
                      <a:pt x="4766" y="3136"/>
                      <a:pt x="5768" y="3591"/>
                      <a:pt x="6018" y="4178"/>
                    </a:cubicBezTo>
                    <a:lnTo>
                      <a:pt x="1201" y="4178"/>
                    </a:lnTo>
                    <a:cubicBezTo>
                      <a:pt x="1451" y="3591"/>
                      <a:pt x="2452" y="3136"/>
                      <a:pt x="3609" y="3136"/>
                    </a:cubicBezTo>
                    <a:close/>
                    <a:moveTo>
                      <a:pt x="2850" y="0"/>
                    </a:moveTo>
                    <a:cubicBezTo>
                      <a:pt x="2798" y="0"/>
                      <a:pt x="2746" y="15"/>
                      <a:pt x="2699" y="43"/>
                    </a:cubicBezTo>
                    <a:cubicBezTo>
                      <a:pt x="2616" y="94"/>
                      <a:pt x="2565" y="186"/>
                      <a:pt x="2565" y="285"/>
                    </a:cubicBezTo>
                    <a:lnTo>
                      <a:pt x="2565" y="2678"/>
                    </a:lnTo>
                    <a:cubicBezTo>
                      <a:pt x="1527" y="2908"/>
                      <a:pt x="766" y="3475"/>
                      <a:pt x="603" y="4178"/>
                    </a:cubicBezTo>
                    <a:lnTo>
                      <a:pt x="285" y="4178"/>
                    </a:lnTo>
                    <a:cubicBezTo>
                      <a:pt x="128" y="4178"/>
                      <a:pt x="0" y="4307"/>
                      <a:pt x="0" y="4464"/>
                    </a:cubicBezTo>
                    <a:cubicBezTo>
                      <a:pt x="0" y="4621"/>
                      <a:pt x="128" y="4749"/>
                      <a:pt x="285" y="4749"/>
                    </a:cubicBezTo>
                    <a:lnTo>
                      <a:pt x="6933" y="4749"/>
                    </a:lnTo>
                    <a:cubicBezTo>
                      <a:pt x="7090" y="4749"/>
                      <a:pt x="7218" y="4621"/>
                      <a:pt x="7218" y="4464"/>
                    </a:cubicBezTo>
                    <a:cubicBezTo>
                      <a:pt x="7218" y="4307"/>
                      <a:pt x="7090" y="4178"/>
                      <a:pt x="6933" y="4178"/>
                    </a:cubicBezTo>
                    <a:lnTo>
                      <a:pt x="6615" y="4178"/>
                    </a:lnTo>
                    <a:cubicBezTo>
                      <a:pt x="6452" y="3475"/>
                      <a:pt x="5691" y="2908"/>
                      <a:pt x="4653" y="2678"/>
                    </a:cubicBezTo>
                    <a:lnTo>
                      <a:pt x="4653" y="1045"/>
                    </a:lnTo>
                    <a:cubicBezTo>
                      <a:pt x="4653" y="937"/>
                      <a:pt x="4593" y="839"/>
                      <a:pt x="4496" y="790"/>
                    </a:cubicBezTo>
                    <a:lnTo>
                      <a:pt x="2977" y="30"/>
                    </a:lnTo>
                    <a:cubicBezTo>
                      <a:pt x="2937" y="10"/>
                      <a:pt x="2894" y="0"/>
                      <a:pt x="28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5" name="Google Shape;1505;p64"/>
              <p:cNvSpPr/>
              <p:nvPr/>
            </p:nvSpPr>
            <p:spPr>
              <a:xfrm>
                <a:off x="1275415" y="4131005"/>
                <a:ext cx="203765" cy="277863"/>
              </a:xfrm>
              <a:custGeom>
                <a:rect b="b" l="l" r="r" t="t"/>
                <a:pathLst>
                  <a:path extrusionOk="0" h="11396" w="8357">
                    <a:moveTo>
                      <a:pt x="4654" y="569"/>
                    </a:moveTo>
                    <a:lnTo>
                      <a:pt x="4654" y="5413"/>
                    </a:lnTo>
                    <a:lnTo>
                      <a:pt x="3704" y="5413"/>
                    </a:lnTo>
                    <a:lnTo>
                      <a:pt x="3704" y="569"/>
                    </a:lnTo>
                    <a:close/>
                    <a:moveTo>
                      <a:pt x="6648" y="5983"/>
                    </a:moveTo>
                    <a:lnTo>
                      <a:pt x="6648" y="9686"/>
                    </a:lnTo>
                    <a:lnTo>
                      <a:pt x="1710" y="9686"/>
                    </a:lnTo>
                    <a:lnTo>
                      <a:pt x="1710" y="5983"/>
                    </a:lnTo>
                    <a:close/>
                    <a:moveTo>
                      <a:pt x="1425" y="0"/>
                    </a:moveTo>
                    <a:cubicBezTo>
                      <a:pt x="639" y="0"/>
                      <a:pt x="0" y="638"/>
                      <a:pt x="0" y="1424"/>
                    </a:cubicBezTo>
                    <a:lnTo>
                      <a:pt x="0" y="9971"/>
                    </a:lnTo>
                    <a:cubicBezTo>
                      <a:pt x="0" y="10756"/>
                      <a:pt x="639" y="11395"/>
                      <a:pt x="1425" y="11395"/>
                    </a:cubicBezTo>
                    <a:lnTo>
                      <a:pt x="6933" y="11395"/>
                    </a:lnTo>
                    <a:cubicBezTo>
                      <a:pt x="7719" y="11395"/>
                      <a:pt x="8357" y="10756"/>
                      <a:pt x="8357" y="9971"/>
                    </a:cubicBezTo>
                    <a:lnTo>
                      <a:pt x="8357" y="2564"/>
                    </a:lnTo>
                    <a:cubicBezTo>
                      <a:pt x="8357" y="2406"/>
                      <a:pt x="8230" y="2279"/>
                      <a:pt x="8072" y="2279"/>
                    </a:cubicBezTo>
                    <a:cubicBezTo>
                      <a:pt x="7915" y="2279"/>
                      <a:pt x="7788" y="2406"/>
                      <a:pt x="7788" y="2564"/>
                    </a:cubicBezTo>
                    <a:lnTo>
                      <a:pt x="7788" y="9971"/>
                    </a:lnTo>
                    <a:cubicBezTo>
                      <a:pt x="7788" y="10442"/>
                      <a:pt x="7404" y="10825"/>
                      <a:pt x="6933" y="10825"/>
                    </a:cubicBezTo>
                    <a:lnTo>
                      <a:pt x="1425" y="10825"/>
                    </a:lnTo>
                    <a:cubicBezTo>
                      <a:pt x="954" y="10825"/>
                      <a:pt x="570" y="10442"/>
                      <a:pt x="570" y="9971"/>
                    </a:cubicBezTo>
                    <a:lnTo>
                      <a:pt x="570" y="1424"/>
                    </a:lnTo>
                    <a:cubicBezTo>
                      <a:pt x="570" y="953"/>
                      <a:pt x="954" y="569"/>
                      <a:pt x="1425" y="569"/>
                    </a:cubicBezTo>
                    <a:lnTo>
                      <a:pt x="3135" y="569"/>
                    </a:lnTo>
                    <a:lnTo>
                      <a:pt x="3135" y="5413"/>
                    </a:lnTo>
                    <a:lnTo>
                      <a:pt x="1425" y="5413"/>
                    </a:lnTo>
                    <a:cubicBezTo>
                      <a:pt x="1268" y="5413"/>
                      <a:pt x="1141" y="5540"/>
                      <a:pt x="1141" y="5697"/>
                    </a:cubicBezTo>
                    <a:lnTo>
                      <a:pt x="1141" y="9971"/>
                    </a:lnTo>
                    <a:cubicBezTo>
                      <a:pt x="1141" y="10129"/>
                      <a:pt x="1268" y="10256"/>
                      <a:pt x="1425" y="10256"/>
                    </a:cubicBezTo>
                    <a:lnTo>
                      <a:pt x="6933" y="10256"/>
                    </a:lnTo>
                    <a:cubicBezTo>
                      <a:pt x="7090" y="10256"/>
                      <a:pt x="7218" y="10129"/>
                      <a:pt x="7218" y="9971"/>
                    </a:cubicBezTo>
                    <a:lnTo>
                      <a:pt x="7218" y="5697"/>
                    </a:lnTo>
                    <a:cubicBezTo>
                      <a:pt x="7218" y="5540"/>
                      <a:pt x="7090" y="5413"/>
                      <a:pt x="6933" y="5413"/>
                    </a:cubicBezTo>
                    <a:lnTo>
                      <a:pt x="5223" y="5413"/>
                    </a:lnTo>
                    <a:lnTo>
                      <a:pt x="5223" y="569"/>
                    </a:lnTo>
                    <a:lnTo>
                      <a:pt x="6933" y="569"/>
                    </a:lnTo>
                    <a:cubicBezTo>
                      <a:pt x="7404" y="569"/>
                      <a:pt x="7788" y="953"/>
                      <a:pt x="7788" y="1424"/>
                    </a:cubicBezTo>
                    <a:cubicBezTo>
                      <a:pt x="7788" y="1581"/>
                      <a:pt x="7915" y="1709"/>
                      <a:pt x="8072" y="1709"/>
                    </a:cubicBezTo>
                    <a:cubicBezTo>
                      <a:pt x="8230" y="1709"/>
                      <a:pt x="8357" y="1581"/>
                      <a:pt x="8357" y="1424"/>
                    </a:cubicBezTo>
                    <a:cubicBezTo>
                      <a:pt x="8357" y="638"/>
                      <a:pt x="7719" y="0"/>
                      <a:pt x="69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6" name="Google Shape;1506;p64"/>
              <p:cNvSpPr/>
              <p:nvPr/>
            </p:nvSpPr>
            <p:spPr>
              <a:xfrm>
                <a:off x="1289313" y="4103209"/>
                <a:ext cx="175993" cy="13898"/>
              </a:xfrm>
              <a:custGeom>
                <a:rect b="b" l="l" r="r" t="t"/>
                <a:pathLst>
                  <a:path extrusionOk="0" h="570" w="7218">
                    <a:moveTo>
                      <a:pt x="285" y="1"/>
                    </a:moveTo>
                    <a:cubicBezTo>
                      <a:pt x="128" y="1"/>
                      <a:pt x="0" y="128"/>
                      <a:pt x="0" y="285"/>
                    </a:cubicBezTo>
                    <a:cubicBezTo>
                      <a:pt x="0" y="443"/>
                      <a:pt x="128" y="570"/>
                      <a:pt x="285" y="570"/>
                    </a:cubicBezTo>
                    <a:lnTo>
                      <a:pt x="6933" y="570"/>
                    </a:lnTo>
                    <a:cubicBezTo>
                      <a:pt x="7090" y="570"/>
                      <a:pt x="7218" y="443"/>
                      <a:pt x="7218" y="285"/>
                    </a:cubicBezTo>
                    <a:cubicBezTo>
                      <a:pt x="7218" y="128"/>
                      <a:pt x="7090" y="1"/>
                      <a:pt x="69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507" name="Google Shape;150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9250" y="1275800"/>
            <a:ext cx="5181275" cy="38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2" name="Google Shape;1512;p65"/>
          <p:cNvGrpSpPr/>
          <p:nvPr/>
        </p:nvGrpSpPr>
        <p:grpSpPr>
          <a:xfrm>
            <a:off x="-4790498" y="-59412"/>
            <a:ext cx="5250038" cy="5262324"/>
            <a:chOff x="-5395425" y="0"/>
            <a:chExt cx="5131500" cy="5143509"/>
          </a:xfrm>
        </p:grpSpPr>
        <p:cxnSp>
          <p:nvCxnSpPr>
            <p:cNvPr id="1513" name="Google Shape;1513;p65"/>
            <p:cNvCxnSpPr/>
            <p:nvPr/>
          </p:nvCxnSpPr>
          <p:spPr>
            <a:xfrm>
              <a:off x="-5395425" y="233262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14" name="Google Shape;1514;p65"/>
            <p:cNvCxnSpPr/>
            <p:nvPr/>
          </p:nvCxnSpPr>
          <p:spPr>
            <a:xfrm>
              <a:off x="-5395425" y="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15" name="Google Shape;1515;p65"/>
            <p:cNvCxnSpPr/>
            <p:nvPr/>
          </p:nvCxnSpPr>
          <p:spPr>
            <a:xfrm>
              <a:off x="-5395425" y="699761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16" name="Google Shape;1516;p65"/>
            <p:cNvCxnSpPr/>
            <p:nvPr/>
          </p:nvCxnSpPr>
          <p:spPr>
            <a:xfrm>
              <a:off x="-5395425" y="466499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17" name="Google Shape;1517;p65"/>
            <p:cNvCxnSpPr/>
            <p:nvPr/>
          </p:nvCxnSpPr>
          <p:spPr>
            <a:xfrm>
              <a:off x="-5395425" y="116626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18" name="Google Shape;1518;p65"/>
            <p:cNvCxnSpPr/>
            <p:nvPr/>
          </p:nvCxnSpPr>
          <p:spPr>
            <a:xfrm>
              <a:off x="-5395425" y="932998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19" name="Google Shape;1519;p65"/>
            <p:cNvCxnSpPr/>
            <p:nvPr/>
          </p:nvCxnSpPr>
          <p:spPr>
            <a:xfrm>
              <a:off x="-5395425" y="1632759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20" name="Google Shape;1520;p65"/>
            <p:cNvCxnSpPr/>
            <p:nvPr/>
          </p:nvCxnSpPr>
          <p:spPr>
            <a:xfrm>
              <a:off x="-5395425" y="1399497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21" name="Google Shape;1521;p65"/>
            <p:cNvCxnSpPr/>
            <p:nvPr/>
          </p:nvCxnSpPr>
          <p:spPr>
            <a:xfrm>
              <a:off x="-5395425" y="2099257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22" name="Google Shape;1522;p65"/>
            <p:cNvCxnSpPr/>
            <p:nvPr/>
          </p:nvCxnSpPr>
          <p:spPr>
            <a:xfrm>
              <a:off x="-5395425" y="1865995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23" name="Google Shape;1523;p65"/>
            <p:cNvCxnSpPr/>
            <p:nvPr/>
          </p:nvCxnSpPr>
          <p:spPr>
            <a:xfrm>
              <a:off x="-5395425" y="2565756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24" name="Google Shape;1524;p65"/>
            <p:cNvCxnSpPr/>
            <p:nvPr/>
          </p:nvCxnSpPr>
          <p:spPr>
            <a:xfrm>
              <a:off x="-5395425" y="2332494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25" name="Google Shape;1525;p65"/>
            <p:cNvCxnSpPr/>
            <p:nvPr/>
          </p:nvCxnSpPr>
          <p:spPr>
            <a:xfrm>
              <a:off x="-5395425" y="3032255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26" name="Google Shape;1526;p65"/>
            <p:cNvCxnSpPr/>
            <p:nvPr/>
          </p:nvCxnSpPr>
          <p:spPr>
            <a:xfrm>
              <a:off x="-5395425" y="2798993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27" name="Google Shape;1527;p65"/>
            <p:cNvCxnSpPr/>
            <p:nvPr/>
          </p:nvCxnSpPr>
          <p:spPr>
            <a:xfrm>
              <a:off x="-5395425" y="3498754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28" name="Google Shape;1528;p65"/>
            <p:cNvCxnSpPr/>
            <p:nvPr/>
          </p:nvCxnSpPr>
          <p:spPr>
            <a:xfrm>
              <a:off x="-5395425" y="3265492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29" name="Google Shape;1529;p65"/>
            <p:cNvCxnSpPr/>
            <p:nvPr/>
          </p:nvCxnSpPr>
          <p:spPr>
            <a:xfrm>
              <a:off x="-5395425" y="3732003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30" name="Google Shape;1530;p65"/>
            <p:cNvCxnSpPr/>
            <p:nvPr/>
          </p:nvCxnSpPr>
          <p:spPr>
            <a:xfrm>
              <a:off x="-5395425" y="4198502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31" name="Google Shape;1531;p65"/>
            <p:cNvCxnSpPr/>
            <p:nvPr/>
          </p:nvCxnSpPr>
          <p:spPr>
            <a:xfrm>
              <a:off x="-5395425" y="396524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32" name="Google Shape;1532;p65"/>
            <p:cNvCxnSpPr/>
            <p:nvPr/>
          </p:nvCxnSpPr>
          <p:spPr>
            <a:xfrm>
              <a:off x="-5395425" y="4665001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33" name="Google Shape;1533;p65"/>
            <p:cNvCxnSpPr/>
            <p:nvPr/>
          </p:nvCxnSpPr>
          <p:spPr>
            <a:xfrm>
              <a:off x="-5395425" y="4431739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34" name="Google Shape;1534;p65"/>
            <p:cNvCxnSpPr/>
            <p:nvPr/>
          </p:nvCxnSpPr>
          <p:spPr>
            <a:xfrm>
              <a:off x="-5395425" y="513150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35" name="Google Shape;1535;p65"/>
            <p:cNvCxnSpPr/>
            <p:nvPr/>
          </p:nvCxnSpPr>
          <p:spPr>
            <a:xfrm>
              <a:off x="-5395425" y="4898238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36" name="Google Shape;1536;p65"/>
            <p:cNvCxnSpPr/>
            <p:nvPr/>
          </p:nvCxnSpPr>
          <p:spPr>
            <a:xfrm rot="5400000">
              <a:off x="-3068937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37" name="Google Shape;1537;p65"/>
            <p:cNvCxnSpPr/>
            <p:nvPr/>
          </p:nvCxnSpPr>
          <p:spPr>
            <a:xfrm rot="5400000">
              <a:off x="-283567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38" name="Google Shape;1538;p65"/>
            <p:cNvCxnSpPr/>
            <p:nvPr/>
          </p:nvCxnSpPr>
          <p:spPr>
            <a:xfrm rot="5400000">
              <a:off x="-3535436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39" name="Google Shape;1539;p65"/>
            <p:cNvCxnSpPr/>
            <p:nvPr/>
          </p:nvCxnSpPr>
          <p:spPr>
            <a:xfrm rot="5400000">
              <a:off x="-3302174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40" name="Google Shape;1540;p65"/>
            <p:cNvCxnSpPr/>
            <p:nvPr/>
          </p:nvCxnSpPr>
          <p:spPr>
            <a:xfrm rot="5400000">
              <a:off x="-400193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41" name="Google Shape;1541;p65"/>
            <p:cNvCxnSpPr/>
            <p:nvPr/>
          </p:nvCxnSpPr>
          <p:spPr>
            <a:xfrm rot="5400000">
              <a:off x="-3768673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42" name="Google Shape;1542;p65"/>
            <p:cNvCxnSpPr/>
            <p:nvPr/>
          </p:nvCxnSpPr>
          <p:spPr>
            <a:xfrm rot="5400000">
              <a:off x="-4468434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43" name="Google Shape;1543;p65"/>
            <p:cNvCxnSpPr/>
            <p:nvPr/>
          </p:nvCxnSpPr>
          <p:spPr>
            <a:xfrm rot="5400000">
              <a:off x="-4235172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44" name="Google Shape;1544;p65"/>
            <p:cNvCxnSpPr/>
            <p:nvPr/>
          </p:nvCxnSpPr>
          <p:spPr>
            <a:xfrm rot="5400000">
              <a:off x="-4934932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45" name="Google Shape;1545;p65"/>
            <p:cNvCxnSpPr/>
            <p:nvPr/>
          </p:nvCxnSpPr>
          <p:spPr>
            <a:xfrm rot="5400000">
              <a:off x="-4701670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46" name="Google Shape;1546;p65"/>
            <p:cNvCxnSpPr/>
            <p:nvPr/>
          </p:nvCxnSpPr>
          <p:spPr>
            <a:xfrm rot="5400000">
              <a:off x="-5401431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47" name="Google Shape;1547;p65"/>
            <p:cNvCxnSpPr/>
            <p:nvPr/>
          </p:nvCxnSpPr>
          <p:spPr>
            <a:xfrm rot="5400000">
              <a:off x="-5168169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48" name="Google Shape;1548;p65"/>
            <p:cNvCxnSpPr/>
            <p:nvPr/>
          </p:nvCxnSpPr>
          <p:spPr>
            <a:xfrm rot="5400000">
              <a:off x="-5867930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49" name="Google Shape;1549;p65"/>
            <p:cNvCxnSpPr/>
            <p:nvPr/>
          </p:nvCxnSpPr>
          <p:spPr>
            <a:xfrm rot="5400000">
              <a:off x="-5634668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50" name="Google Shape;1550;p65"/>
            <p:cNvCxnSpPr/>
            <p:nvPr/>
          </p:nvCxnSpPr>
          <p:spPr>
            <a:xfrm rot="5400000">
              <a:off x="-6334429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51" name="Google Shape;1551;p65"/>
            <p:cNvCxnSpPr/>
            <p:nvPr/>
          </p:nvCxnSpPr>
          <p:spPr>
            <a:xfrm rot="5400000">
              <a:off x="-6101167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52" name="Google Shape;1552;p65"/>
            <p:cNvCxnSpPr/>
            <p:nvPr/>
          </p:nvCxnSpPr>
          <p:spPr>
            <a:xfrm rot="5400000">
              <a:off x="-6567678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53" name="Google Shape;1553;p65"/>
            <p:cNvCxnSpPr/>
            <p:nvPr/>
          </p:nvCxnSpPr>
          <p:spPr>
            <a:xfrm rot="5400000">
              <a:off x="-7034177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54" name="Google Shape;1554;p65"/>
            <p:cNvCxnSpPr/>
            <p:nvPr/>
          </p:nvCxnSpPr>
          <p:spPr>
            <a:xfrm rot="5400000">
              <a:off x="-680091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55" name="Google Shape;1555;p65"/>
            <p:cNvCxnSpPr/>
            <p:nvPr/>
          </p:nvCxnSpPr>
          <p:spPr>
            <a:xfrm rot="5400000">
              <a:off x="-7500676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56" name="Google Shape;1556;p65"/>
            <p:cNvCxnSpPr/>
            <p:nvPr/>
          </p:nvCxnSpPr>
          <p:spPr>
            <a:xfrm rot="5400000">
              <a:off x="-7267414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57" name="Google Shape;1557;p65"/>
            <p:cNvCxnSpPr/>
            <p:nvPr/>
          </p:nvCxnSpPr>
          <p:spPr>
            <a:xfrm rot="5400000">
              <a:off x="-796717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58" name="Google Shape;1558;p65"/>
            <p:cNvCxnSpPr/>
            <p:nvPr/>
          </p:nvCxnSpPr>
          <p:spPr>
            <a:xfrm rot="5400000">
              <a:off x="-7733913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559" name="Google Shape;1559;p65"/>
          <p:cNvSpPr/>
          <p:nvPr/>
        </p:nvSpPr>
        <p:spPr>
          <a:xfrm>
            <a:off x="398198" y="669800"/>
            <a:ext cx="3120730" cy="1047018"/>
          </a:xfrm>
          <a:custGeom>
            <a:rect b="b" l="l" r="r" t="t"/>
            <a:pathLst>
              <a:path extrusionOk="0" h="51337" w="121975">
                <a:moveTo>
                  <a:pt x="98306" y="5376"/>
                </a:moveTo>
                <a:cubicBezTo>
                  <a:pt x="101908" y="7385"/>
                  <a:pt x="117495" y="10849"/>
                  <a:pt x="119919" y="17430"/>
                </a:cubicBezTo>
                <a:cubicBezTo>
                  <a:pt x="122344" y="24011"/>
                  <a:pt x="124976" y="39251"/>
                  <a:pt x="112853" y="44862"/>
                </a:cubicBezTo>
                <a:cubicBezTo>
                  <a:pt x="100730" y="50473"/>
                  <a:pt x="65539" y="51997"/>
                  <a:pt x="47182" y="51096"/>
                </a:cubicBezTo>
                <a:cubicBezTo>
                  <a:pt x="28825" y="50195"/>
                  <a:pt x="7974" y="47286"/>
                  <a:pt x="2709" y="39458"/>
                </a:cubicBezTo>
                <a:cubicBezTo>
                  <a:pt x="-2556" y="31630"/>
                  <a:pt x="-1089" y="10656"/>
                  <a:pt x="15594" y="4129"/>
                </a:cubicBezTo>
                <a:cubicBezTo>
                  <a:pt x="32277" y="-2398"/>
                  <a:pt x="88270" y="934"/>
                  <a:pt x="102805" y="295"/>
                </a:cubicBez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0" name="Google Shape;1560;p65"/>
          <p:cNvSpPr txBox="1"/>
          <p:nvPr>
            <p:ph type="title"/>
          </p:nvPr>
        </p:nvSpPr>
        <p:spPr>
          <a:xfrm>
            <a:off x="545625" y="669788"/>
            <a:ext cx="29733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500"/>
              <a:t>    Average Waiting Time  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500"/>
              <a:t>       based on Hours</a:t>
            </a:r>
            <a:endParaRPr sz="1500"/>
          </a:p>
        </p:txBody>
      </p:sp>
      <p:sp>
        <p:nvSpPr>
          <p:cNvPr id="1561" name="Google Shape;1561;p65"/>
          <p:cNvSpPr/>
          <p:nvPr/>
        </p:nvSpPr>
        <p:spPr>
          <a:xfrm>
            <a:off x="7778825" y="950350"/>
            <a:ext cx="1516775" cy="1311775"/>
          </a:xfrm>
          <a:custGeom>
            <a:rect b="b" l="l" r="r" t="t"/>
            <a:pathLst>
              <a:path extrusionOk="0" h="52471" w="60671">
                <a:moveTo>
                  <a:pt x="19107" y="30566"/>
                </a:moveTo>
                <a:lnTo>
                  <a:pt x="0" y="13338"/>
                </a:lnTo>
                <a:lnTo>
                  <a:pt x="20356" y="15555"/>
                </a:lnTo>
                <a:lnTo>
                  <a:pt x="34147" y="0"/>
                </a:lnTo>
                <a:lnTo>
                  <a:pt x="37724" y="13777"/>
                </a:lnTo>
                <a:lnTo>
                  <a:pt x="60671" y="19789"/>
                </a:lnTo>
                <a:lnTo>
                  <a:pt x="50282" y="27563"/>
                </a:lnTo>
                <a:lnTo>
                  <a:pt x="49659" y="48721"/>
                </a:lnTo>
                <a:lnTo>
                  <a:pt x="33092" y="38365"/>
                </a:lnTo>
                <a:lnTo>
                  <a:pt x="9334" y="52471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1562" name="Google Shape;1562;p65"/>
          <p:cNvGrpSpPr/>
          <p:nvPr/>
        </p:nvGrpSpPr>
        <p:grpSpPr>
          <a:xfrm>
            <a:off x="6564159" y="669793"/>
            <a:ext cx="710700" cy="710700"/>
            <a:chOff x="6520959" y="896643"/>
            <a:chExt cx="710700" cy="710700"/>
          </a:xfrm>
        </p:grpSpPr>
        <p:sp>
          <p:nvSpPr>
            <p:cNvPr id="1563" name="Google Shape;1563;p65"/>
            <p:cNvSpPr/>
            <p:nvPr/>
          </p:nvSpPr>
          <p:spPr>
            <a:xfrm rot="-380588">
              <a:off x="6554539" y="930223"/>
              <a:ext cx="643540" cy="64354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64" name="Google Shape;1564;p65"/>
            <p:cNvGrpSpPr/>
            <p:nvPr/>
          </p:nvGrpSpPr>
          <p:grpSpPr>
            <a:xfrm>
              <a:off x="6776991" y="1039613"/>
              <a:ext cx="198752" cy="424616"/>
              <a:chOff x="1275415" y="3973543"/>
              <a:chExt cx="203765" cy="435325"/>
            </a:xfrm>
          </p:grpSpPr>
          <p:sp>
            <p:nvSpPr>
              <p:cNvPr id="1565" name="Google Shape;1565;p65"/>
              <p:cNvSpPr/>
              <p:nvPr/>
            </p:nvSpPr>
            <p:spPr>
              <a:xfrm>
                <a:off x="1363387" y="4328942"/>
                <a:ext cx="13947" cy="13947"/>
              </a:xfrm>
              <a:custGeom>
                <a:rect b="b" l="l" r="r" t="t"/>
                <a:pathLst>
                  <a:path extrusionOk="0" h="572" w="572">
                    <a:moveTo>
                      <a:pt x="287" y="1"/>
                    </a:moveTo>
                    <a:cubicBezTo>
                      <a:pt x="129" y="1"/>
                      <a:pt x="1" y="128"/>
                      <a:pt x="1" y="285"/>
                    </a:cubicBezTo>
                    <a:cubicBezTo>
                      <a:pt x="1" y="444"/>
                      <a:pt x="129" y="571"/>
                      <a:pt x="287" y="571"/>
                    </a:cubicBezTo>
                    <a:cubicBezTo>
                      <a:pt x="444" y="571"/>
                      <a:pt x="571" y="444"/>
                      <a:pt x="571" y="285"/>
                    </a:cubicBezTo>
                    <a:cubicBezTo>
                      <a:pt x="571" y="128"/>
                      <a:pt x="444" y="1"/>
                      <a:pt x="2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6" name="Google Shape;1566;p65"/>
              <p:cNvSpPr/>
              <p:nvPr/>
            </p:nvSpPr>
            <p:spPr>
              <a:xfrm>
                <a:off x="1335615" y="4301171"/>
                <a:ext cx="13922" cy="13922"/>
              </a:xfrm>
              <a:custGeom>
                <a:rect b="b" l="l" r="r" t="t"/>
                <a:pathLst>
                  <a:path extrusionOk="0" h="571" w="571">
                    <a:moveTo>
                      <a:pt x="286" y="0"/>
                    </a:moveTo>
                    <a:cubicBezTo>
                      <a:pt x="128" y="0"/>
                      <a:pt x="0" y="128"/>
                      <a:pt x="0" y="285"/>
                    </a:cubicBezTo>
                    <a:cubicBezTo>
                      <a:pt x="0" y="442"/>
                      <a:pt x="128" y="571"/>
                      <a:pt x="286" y="571"/>
                    </a:cubicBezTo>
                    <a:cubicBezTo>
                      <a:pt x="443" y="571"/>
                      <a:pt x="571" y="442"/>
                      <a:pt x="571" y="285"/>
                    </a:cubicBezTo>
                    <a:cubicBezTo>
                      <a:pt x="571" y="128"/>
                      <a:pt x="443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7" name="Google Shape;1567;p65"/>
              <p:cNvSpPr/>
              <p:nvPr/>
            </p:nvSpPr>
            <p:spPr>
              <a:xfrm>
                <a:off x="1289313" y="3973543"/>
                <a:ext cx="175993" cy="115792"/>
              </a:xfrm>
              <a:custGeom>
                <a:rect b="b" l="l" r="r" t="t"/>
                <a:pathLst>
                  <a:path extrusionOk="0" h="4749" w="7218">
                    <a:moveTo>
                      <a:pt x="3134" y="746"/>
                    </a:moveTo>
                    <a:lnTo>
                      <a:pt x="4084" y="1221"/>
                    </a:lnTo>
                    <a:lnTo>
                      <a:pt x="4084" y="2589"/>
                    </a:lnTo>
                    <a:cubicBezTo>
                      <a:pt x="3929" y="2574"/>
                      <a:pt x="3771" y="2566"/>
                      <a:pt x="3609" y="2566"/>
                    </a:cubicBezTo>
                    <a:cubicBezTo>
                      <a:pt x="3447" y="2566"/>
                      <a:pt x="3289" y="2574"/>
                      <a:pt x="3134" y="2589"/>
                    </a:cubicBezTo>
                    <a:lnTo>
                      <a:pt x="3134" y="746"/>
                    </a:lnTo>
                    <a:close/>
                    <a:moveTo>
                      <a:pt x="3609" y="3136"/>
                    </a:moveTo>
                    <a:cubicBezTo>
                      <a:pt x="4766" y="3136"/>
                      <a:pt x="5768" y="3591"/>
                      <a:pt x="6018" y="4178"/>
                    </a:cubicBezTo>
                    <a:lnTo>
                      <a:pt x="1201" y="4178"/>
                    </a:lnTo>
                    <a:cubicBezTo>
                      <a:pt x="1451" y="3591"/>
                      <a:pt x="2452" y="3136"/>
                      <a:pt x="3609" y="3136"/>
                    </a:cubicBezTo>
                    <a:close/>
                    <a:moveTo>
                      <a:pt x="2850" y="0"/>
                    </a:moveTo>
                    <a:cubicBezTo>
                      <a:pt x="2798" y="0"/>
                      <a:pt x="2746" y="15"/>
                      <a:pt x="2699" y="43"/>
                    </a:cubicBezTo>
                    <a:cubicBezTo>
                      <a:pt x="2616" y="94"/>
                      <a:pt x="2565" y="186"/>
                      <a:pt x="2565" y="285"/>
                    </a:cubicBezTo>
                    <a:lnTo>
                      <a:pt x="2565" y="2678"/>
                    </a:lnTo>
                    <a:cubicBezTo>
                      <a:pt x="1527" y="2908"/>
                      <a:pt x="766" y="3475"/>
                      <a:pt x="603" y="4178"/>
                    </a:cubicBezTo>
                    <a:lnTo>
                      <a:pt x="285" y="4178"/>
                    </a:lnTo>
                    <a:cubicBezTo>
                      <a:pt x="128" y="4178"/>
                      <a:pt x="0" y="4307"/>
                      <a:pt x="0" y="4464"/>
                    </a:cubicBezTo>
                    <a:cubicBezTo>
                      <a:pt x="0" y="4621"/>
                      <a:pt x="128" y="4749"/>
                      <a:pt x="285" y="4749"/>
                    </a:cubicBezTo>
                    <a:lnTo>
                      <a:pt x="6933" y="4749"/>
                    </a:lnTo>
                    <a:cubicBezTo>
                      <a:pt x="7090" y="4749"/>
                      <a:pt x="7218" y="4621"/>
                      <a:pt x="7218" y="4464"/>
                    </a:cubicBezTo>
                    <a:cubicBezTo>
                      <a:pt x="7218" y="4307"/>
                      <a:pt x="7090" y="4178"/>
                      <a:pt x="6933" y="4178"/>
                    </a:cubicBezTo>
                    <a:lnTo>
                      <a:pt x="6615" y="4178"/>
                    </a:lnTo>
                    <a:cubicBezTo>
                      <a:pt x="6452" y="3475"/>
                      <a:pt x="5691" y="2908"/>
                      <a:pt x="4653" y="2678"/>
                    </a:cubicBezTo>
                    <a:lnTo>
                      <a:pt x="4653" y="1045"/>
                    </a:lnTo>
                    <a:cubicBezTo>
                      <a:pt x="4653" y="937"/>
                      <a:pt x="4593" y="839"/>
                      <a:pt x="4496" y="790"/>
                    </a:cubicBezTo>
                    <a:lnTo>
                      <a:pt x="2977" y="30"/>
                    </a:lnTo>
                    <a:cubicBezTo>
                      <a:pt x="2937" y="10"/>
                      <a:pt x="2894" y="0"/>
                      <a:pt x="28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8" name="Google Shape;1568;p65"/>
              <p:cNvSpPr/>
              <p:nvPr/>
            </p:nvSpPr>
            <p:spPr>
              <a:xfrm>
                <a:off x="1275415" y="4131005"/>
                <a:ext cx="203765" cy="277863"/>
              </a:xfrm>
              <a:custGeom>
                <a:rect b="b" l="l" r="r" t="t"/>
                <a:pathLst>
                  <a:path extrusionOk="0" h="11396" w="8357">
                    <a:moveTo>
                      <a:pt x="4654" y="569"/>
                    </a:moveTo>
                    <a:lnTo>
                      <a:pt x="4654" y="5413"/>
                    </a:lnTo>
                    <a:lnTo>
                      <a:pt x="3704" y="5413"/>
                    </a:lnTo>
                    <a:lnTo>
                      <a:pt x="3704" y="569"/>
                    </a:lnTo>
                    <a:close/>
                    <a:moveTo>
                      <a:pt x="6648" y="5983"/>
                    </a:moveTo>
                    <a:lnTo>
                      <a:pt x="6648" y="9686"/>
                    </a:lnTo>
                    <a:lnTo>
                      <a:pt x="1710" y="9686"/>
                    </a:lnTo>
                    <a:lnTo>
                      <a:pt x="1710" y="5983"/>
                    </a:lnTo>
                    <a:close/>
                    <a:moveTo>
                      <a:pt x="1425" y="0"/>
                    </a:moveTo>
                    <a:cubicBezTo>
                      <a:pt x="639" y="0"/>
                      <a:pt x="0" y="638"/>
                      <a:pt x="0" y="1424"/>
                    </a:cubicBezTo>
                    <a:lnTo>
                      <a:pt x="0" y="9971"/>
                    </a:lnTo>
                    <a:cubicBezTo>
                      <a:pt x="0" y="10756"/>
                      <a:pt x="639" y="11395"/>
                      <a:pt x="1425" y="11395"/>
                    </a:cubicBezTo>
                    <a:lnTo>
                      <a:pt x="6933" y="11395"/>
                    </a:lnTo>
                    <a:cubicBezTo>
                      <a:pt x="7719" y="11395"/>
                      <a:pt x="8357" y="10756"/>
                      <a:pt x="8357" y="9971"/>
                    </a:cubicBezTo>
                    <a:lnTo>
                      <a:pt x="8357" y="2564"/>
                    </a:lnTo>
                    <a:cubicBezTo>
                      <a:pt x="8357" y="2406"/>
                      <a:pt x="8230" y="2279"/>
                      <a:pt x="8072" y="2279"/>
                    </a:cubicBezTo>
                    <a:cubicBezTo>
                      <a:pt x="7915" y="2279"/>
                      <a:pt x="7788" y="2406"/>
                      <a:pt x="7788" y="2564"/>
                    </a:cubicBezTo>
                    <a:lnTo>
                      <a:pt x="7788" y="9971"/>
                    </a:lnTo>
                    <a:cubicBezTo>
                      <a:pt x="7788" y="10442"/>
                      <a:pt x="7404" y="10825"/>
                      <a:pt x="6933" y="10825"/>
                    </a:cubicBezTo>
                    <a:lnTo>
                      <a:pt x="1425" y="10825"/>
                    </a:lnTo>
                    <a:cubicBezTo>
                      <a:pt x="954" y="10825"/>
                      <a:pt x="570" y="10442"/>
                      <a:pt x="570" y="9971"/>
                    </a:cubicBezTo>
                    <a:lnTo>
                      <a:pt x="570" y="1424"/>
                    </a:lnTo>
                    <a:cubicBezTo>
                      <a:pt x="570" y="953"/>
                      <a:pt x="954" y="569"/>
                      <a:pt x="1425" y="569"/>
                    </a:cubicBezTo>
                    <a:lnTo>
                      <a:pt x="3135" y="569"/>
                    </a:lnTo>
                    <a:lnTo>
                      <a:pt x="3135" y="5413"/>
                    </a:lnTo>
                    <a:lnTo>
                      <a:pt x="1425" y="5413"/>
                    </a:lnTo>
                    <a:cubicBezTo>
                      <a:pt x="1268" y="5413"/>
                      <a:pt x="1141" y="5540"/>
                      <a:pt x="1141" y="5697"/>
                    </a:cubicBezTo>
                    <a:lnTo>
                      <a:pt x="1141" y="9971"/>
                    </a:lnTo>
                    <a:cubicBezTo>
                      <a:pt x="1141" y="10129"/>
                      <a:pt x="1268" y="10256"/>
                      <a:pt x="1425" y="10256"/>
                    </a:cubicBezTo>
                    <a:lnTo>
                      <a:pt x="6933" y="10256"/>
                    </a:lnTo>
                    <a:cubicBezTo>
                      <a:pt x="7090" y="10256"/>
                      <a:pt x="7218" y="10129"/>
                      <a:pt x="7218" y="9971"/>
                    </a:cubicBezTo>
                    <a:lnTo>
                      <a:pt x="7218" y="5697"/>
                    </a:lnTo>
                    <a:cubicBezTo>
                      <a:pt x="7218" y="5540"/>
                      <a:pt x="7090" y="5413"/>
                      <a:pt x="6933" y="5413"/>
                    </a:cubicBezTo>
                    <a:lnTo>
                      <a:pt x="5223" y="5413"/>
                    </a:lnTo>
                    <a:lnTo>
                      <a:pt x="5223" y="569"/>
                    </a:lnTo>
                    <a:lnTo>
                      <a:pt x="6933" y="569"/>
                    </a:lnTo>
                    <a:cubicBezTo>
                      <a:pt x="7404" y="569"/>
                      <a:pt x="7788" y="953"/>
                      <a:pt x="7788" y="1424"/>
                    </a:cubicBezTo>
                    <a:cubicBezTo>
                      <a:pt x="7788" y="1581"/>
                      <a:pt x="7915" y="1709"/>
                      <a:pt x="8072" y="1709"/>
                    </a:cubicBezTo>
                    <a:cubicBezTo>
                      <a:pt x="8230" y="1709"/>
                      <a:pt x="8357" y="1581"/>
                      <a:pt x="8357" y="1424"/>
                    </a:cubicBezTo>
                    <a:cubicBezTo>
                      <a:pt x="8357" y="638"/>
                      <a:pt x="7719" y="0"/>
                      <a:pt x="69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9" name="Google Shape;1569;p65"/>
              <p:cNvSpPr/>
              <p:nvPr/>
            </p:nvSpPr>
            <p:spPr>
              <a:xfrm>
                <a:off x="1289313" y="4103209"/>
                <a:ext cx="175993" cy="13898"/>
              </a:xfrm>
              <a:custGeom>
                <a:rect b="b" l="l" r="r" t="t"/>
                <a:pathLst>
                  <a:path extrusionOk="0" h="570" w="7218">
                    <a:moveTo>
                      <a:pt x="285" y="1"/>
                    </a:moveTo>
                    <a:cubicBezTo>
                      <a:pt x="128" y="1"/>
                      <a:pt x="0" y="128"/>
                      <a:pt x="0" y="285"/>
                    </a:cubicBezTo>
                    <a:cubicBezTo>
                      <a:pt x="0" y="443"/>
                      <a:pt x="128" y="570"/>
                      <a:pt x="285" y="570"/>
                    </a:cubicBezTo>
                    <a:lnTo>
                      <a:pt x="6933" y="570"/>
                    </a:lnTo>
                    <a:cubicBezTo>
                      <a:pt x="7090" y="570"/>
                      <a:pt x="7218" y="443"/>
                      <a:pt x="7218" y="285"/>
                    </a:cubicBezTo>
                    <a:cubicBezTo>
                      <a:pt x="7218" y="128"/>
                      <a:pt x="7090" y="1"/>
                      <a:pt x="69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70" name="Google Shape;1570;p65"/>
          <p:cNvGrpSpPr/>
          <p:nvPr/>
        </p:nvGrpSpPr>
        <p:grpSpPr>
          <a:xfrm>
            <a:off x="7274848" y="312483"/>
            <a:ext cx="690000" cy="690000"/>
            <a:chOff x="7274848" y="312483"/>
            <a:chExt cx="690000" cy="690000"/>
          </a:xfrm>
        </p:grpSpPr>
        <p:sp>
          <p:nvSpPr>
            <p:cNvPr id="1571" name="Google Shape;1571;p65"/>
            <p:cNvSpPr/>
            <p:nvPr/>
          </p:nvSpPr>
          <p:spPr>
            <a:xfrm rot="258268">
              <a:off x="7298090" y="335725"/>
              <a:ext cx="643515" cy="64351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72" name="Google Shape;1572;p65"/>
            <p:cNvGrpSpPr/>
            <p:nvPr/>
          </p:nvGrpSpPr>
          <p:grpSpPr>
            <a:xfrm>
              <a:off x="7439188" y="445237"/>
              <a:ext cx="361354" cy="424616"/>
              <a:chOff x="1181591" y="3301561"/>
              <a:chExt cx="370468" cy="435325"/>
            </a:xfrm>
          </p:grpSpPr>
          <p:sp>
            <p:nvSpPr>
              <p:cNvPr id="1573" name="Google Shape;1573;p65"/>
              <p:cNvSpPr/>
              <p:nvPr/>
            </p:nvSpPr>
            <p:spPr>
              <a:xfrm>
                <a:off x="1232989" y="3643818"/>
                <a:ext cx="19530" cy="24675"/>
              </a:xfrm>
              <a:custGeom>
                <a:rect b="b" l="l" r="r" t="t"/>
                <a:pathLst>
                  <a:path extrusionOk="0" h="1012" w="801">
                    <a:moveTo>
                      <a:pt x="480" y="1"/>
                    </a:moveTo>
                    <a:cubicBezTo>
                      <a:pt x="363" y="1"/>
                      <a:pt x="253" y="73"/>
                      <a:pt x="211" y="190"/>
                    </a:cubicBezTo>
                    <a:lnTo>
                      <a:pt x="53" y="629"/>
                    </a:lnTo>
                    <a:cubicBezTo>
                      <a:pt x="1" y="778"/>
                      <a:pt x="77" y="941"/>
                      <a:pt x="226" y="995"/>
                    </a:cubicBezTo>
                    <a:cubicBezTo>
                      <a:pt x="258" y="1006"/>
                      <a:pt x="290" y="1011"/>
                      <a:pt x="322" y="1011"/>
                    </a:cubicBezTo>
                    <a:cubicBezTo>
                      <a:pt x="439" y="1011"/>
                      <a:pt x="548" y="939"/>
                      <a:pt x="590" y="822"/>
                    </a:cubicBezTo>
                    <a:lnTo>
                      <a:pt x="747" y="382"/>
                    </a:lnTo>
                    <a:cubicBezTo>
                      <a:pt x="801" y="234"/>
                      <a:pt x="723" y="71"/>
                      <a:pt x="576" y="17"/>
                    </a:cubicBezTo>
                    <a:cubicBezTo>
                      <a:pt x="544" y="6"/>
                      <a:pt x="512" y="1"/>
                      <a:pt x="4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4" name="Google Shape;1574;p65"/>
              <p:cNvSpPr/>
              <p:nvPr/>
            </p:nvSpPr>
            <p:spPr>
              <a:xfrm>
                <a:off x="1245278" y="3605489"/>
                <a:ext cx="18141" cy="24992"/>
              </a:xfrm>
              <a:custGeom>
                <a:rect b="b" l="l" r="r" t="t"/>
                <a:pathLst>
                  <a:path extrusionOk="0" h="1025" w="744">
                    <a:moveTo>
                      <a:pt x="429" y="1"/>
                    </a:moveTo>
                    <a:cubicBezTo>
                      <a:pt x="301" y="1"/>
                      <a:pt x="185" y="87"/>
                      <a:pt x="153" y="217"/>
                    </a:cubicBezTo>
                    <a:lnTo>
                      <a:pt x="38" y="670"/>
                    </a:lnTo>
                    <a:cubicBezTo>
                      <a:pt x="0" y="823"/>
                      <a:pt x="93" y="977"/>
                      <a:pt x="246" y="1015"/>
                    </a:cubicBezTo>
                    <a:cubicBezTo>
                      <a:pt x="269" y="1021"/>
                      <a:pt x="292" y="1025"/>
                      <a:pt x="316" y="1025"/>
                    </a:cubicBezTo>
                    <a:cubicBezTo>
                      <a:pt x="443" y="1025"/>
                      <a:pt x="559" y="938"/>
                      <a:pt x="592" y="808"/>
                    </a:cubicBezTo>
                    <a:lnTo>
                      <a:pt x="705" y="355"/>
                    </a:lnTo>
                    <a:cubicBezTo>
                      <a:pt x="743" y="202"/>
                      <a:pt x="650" y="48"/>
                      <a:pt x="498" y="9"/>
                    </a:cubicBezTo>
                    <a:cubicBezTo>
                      <a:pt x="475" y="4"/>
                      <a:pt x="452" y="1"/>
                      <a:pt x="4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5" name="Google Shape;1575;p65"/>
              <p:cNvSpPr/>
              <p:nvPr/>
            </p:nvSpPr>
            <p:spPr>
              <a:xfrm>
                <a:off x="1253836" y="3566258"/>
                <a:ext cx="16580" cy="25212"/>
              </a:xfrm>
              <a:custGeom>
                <a:rect b="b" l="l" r="r" t="t"/>
                <a:pathLst>
                  <a:path extrusionOk="0" h="1034" w="680">
                    <a:moveTo>
                      <a:pt x="374" y="1"/>
                    </a:moveTo>
                    <a:cubicBezTo>
                      <a:pt x="235" y="1"/>
                      <a:pt x="113" y="103"/>
                      <a:pt x="92" y="244"/>
                    </a:cubicBezTo>
                    <a:lnTo>
                      <a:pt x="23" y="706"/>
                    </a:lnTo>
                    <a:cubicBezTo>
                      <a:pt x="1" y="862"/>
                      <a:pt x="108" y="1008"/>
                      <a:pt x="264" y="1030"/>
                    </a:cubicBezTo>
                    <a:cubicBezTo>
                      <a:pt x="278" y="1033"/>
                      <a:pt x="292" y="1034"/>
                      <a:pt x="305" y="1034"/>
                    </a:cubicBezTo>
                    <a:cubicBezTo>
                      <a:pt x="445" y="1034"/>
                      <a:pt x="566" y="931"/>
                      <a:pt x="587" y="791"/>
                    </a:cubicBezTo>
                    <a:lnTo>
                      <a:pt x="655" y="328"/>
                    </a:lnTo>
                    <a:cubicBezTo>
                      <a:pt x="679" y="172"/>
                      <a:pt x="571" y="27"/>
                      <a:pt x="416" y="4"/>
                    </a:cubicBezTo>
                    <a:cubicBezTo>
                      <a:pt x="402" y="2"/>
                      <a:pt x="388" y="1"/>
                      <a:pt x="3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6" name="Google Shape;1576;p65"/>
              <p:cNvSpPr/>
              <p:nvPr/>
            </p:nvSpPr>
            <p:spPr>
              <a:xfrm>
                <a:off x="1258591" y="3526514"/>
                <a:ext cx="14873" cy="25309"/>
              </a:xfrm>
              <a:custGeom>
                <a:rect b="b" l="l" r="r" t="t"/>
                <a:pathLst>
                  <a:path extrusionOk="0" h="1038" w="610">
                    <a:moveTo>
                      <a:pt x="317" y="0"/>
                    </a:moveTo>
                    <a:cubicBezTo>
                      <a:pt x="167" y="0"/>
                      <a:pt x="40" y="119"/>
                      <a:pt x="32" y="272"/>
                    </a:cubicBezTo>
                    <a:lnTo>
                      <a:pt x="9" y="739"/>
                    </a:lnTo>
                    <a:cubicBezTo>
                      <a:pt x="1" y="896"/>
                      <a:pt x="122" y="1029"/>
                      <a:pt x="279" y="1037"/>
                    </a:cubicBezTo>
                    <a:lnTo>
                      <a:pt x="294" y="1037"/>
                    </a:lnTo>
                    <a:cubicBezTo>
                      <a:pt x="445" y="1037"/>
                      <a:pt x="571" y="920"/>
                      <a:pt x="578" y="767"/>
                    </a:cubicBezTo>
                    <a:lnTo>
                      <a:pt x="601" y="299"/>
                    </a:lnTo>
                    <a:cubicBezTo>
                      <a:pt x="609" y="142"/>
                      <a:pt x="488" y="9"/>
                      <a:pt x="331" y="0"/>
                    </a:cubicBezTo>
                    <a:cubicBezTo>
                      <a:pt x="326" y="0"/>
                      <a:pt x="322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7" name="Google Shape;1577;p65"/>
              <p:cNvSpPr/>
              <p:nvPr/>
            </p:nvSpPr>
            <p:spPr>
              <a:xfrm>
                <a:off x="1258567" y="3486649"/>
                <a:ext cx="14825" cy="25285"/>
              </a:xfrm>
              <a:custGeom>
                <a:rect b="b" l="l" r="r" t="t"/>
                <a:pathLst>
                  <a:path extrusionOk="0" h="1037" w="608">
                    <a:moveTo>
                      <a:pt x="295" y="0"/>
                    </a:moveTo>
                    <a:cubicBezTo>
                      <a:pt x="289" y="0"/>
                      <a:pt x="283" y="0"/>
                      <a:pt x="277" y="1"/>
                    </a:cubicBezTo>
                    <a:cubicBezTo>
                      <a:pt x="120" y="10"/>
                      <a:pt x="1" y="146"/>
                      <a:pt x="10" y="303"/>
                    </a:cubicBezTo>
                    <a:cubicBezTo>
                      <a:pt x="20" y="454"/>
                      <a:pt x="27" y="608"/>
                      <a:pt x="33" y="762"/>
                    </a:cubicBezTo>
                    <a:cubicBezTo>
                      <a:pt x="39" y="915"/>
                      <a:pt x="165" y="1037"/>
                      <a:pt x="317" y="1037"/>
                    </a:cubicBezTo>
                    <a:lnTo>
                      <a:pt x="328" y="1037"/>
                    </a:lnTo>
                    <a:cubicBezTo>
                      <a:pt x="485" y="1031"/>
                      <a:pt x="608" y="900"/>
                      <a:pt x="602" y="741"/>
                    </a:cubicBezTo>
                    <a:cubicBezTo>
                      <a:pt x="597" y="583"/>
                      <a:pt x="589" y="423"/>
                      <a:pt x="579" y="266"/>
                    </a:cubicBezTo>
                    <a:cubicBezTo>
                      <a:pt x="570" y="116"/>
                      <a:pt x="445" y="0"/>
                      <a:pt x="2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8" name="Google Shape;1578;p65"/>
              <p:cNvSpPr/>
              <p:nvPr/>
            </p:nvSpPr>
            <p:spPr>
              <a:xfrm>
                <a:off x="1253836" y="3446978"/>
                <a:ext cx="16580" cy="25212"/>
              </a:xfrm>
              <a:custGeom>
                <a:rect b="b" l="l" r="r" t="t"/>
                <a:pathLst>
                  <a:path extrusionOk="0" h="1034" w="680">
                    <a:moveTo>
                      <a:pt x="305" y="1"/>
                    </a:moveTo>
                    <a:cubicBezTo>
                      <a:pt x="292" y="1"/>
                      <a:pt x="278" y="2"/>
                      <a:pt x="264" y="4"/>
                    </a:cubicBezTo>
                    <a:cubicBezTo>
                      <a:pt x="109" y="28"/>
                      <a:pt x="1" y="172"/>
                      <a:pt x="24" y="328"/>
                    </a:cubicBezTo>
                    <a:lnTo>
                      <a:pt x="92" y="790"/>
                    </a:lnTo>
                    <a:cubicBezTo>
                      <a:pt x="114" y="931"/>
                      <a:pt x="235" y="1034"/>
                      <a:pt x="374" y="1034"/>
                    </a:cubicBezTo>
                    <a:cubicBezTo>
                      <a:pt x="387" y="1034"/>
                      <a:pt x="402" y="1033"/>
                      <a:pt x="416" y="1030"/>
                    </a:cubicBezTo>
                    <a:cubicBezTo>
                      <a:pt x="572" y="1008"/>
                      <a:pt x="679" y="862"/>
                      <a:pt x="657" y="706"/>
                    </a:cubicBezTo>
                    <a:lnTo>
                      <a:pt x="587" y="244"/>
                    </a:lnTo>
                    <a:cubicBezTo>
                      <a:pt x="567" y="102"/>
                      <a:pt x="445" y="1"/>
                      <a:pt x="3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9" name="Google Shape;1579;p65"/>
              <p:cNvSpPr/>
              <p:nvPr/>
            </p:nvSpPr>
            <p:spPr>
              <a:xfrm>
                <a:off x="1245278" y="3407991"/>
                <a:ext cx="18141" cy="24968"/>
              </a:xfrm>
              <a:custGeom>
                <a:rect b="b" l="l" r="r" t="t"/>
                <a:pathLst>
                  <a:path extrusionOk="0" h="1024" w="744">
                    <a:moveTo>
                      <a:pt x="315" y="0"/>
                    </a:moveTo>
                    <a:cubicBezTo>
                      <a:pt x="292" y="0"/>
                      <a:pt x="269" y="3"/>
                      <a:pt x="246" y="9"/>
                    </a:cubicBezTo>
                    <a:cubicBezTo>
                      <a:pt x="93" y="47"/>
                      <a:pt x="0" y="202"/>
                      <a:pt x="38" y="354"/>
                    </a:cubicBezTo>
                    <a:lnTo>
                      <a:pt x="153" y="808"/>
                    </a:lnTo>
                    <a:cubicBezTo>
                      <a:pt x="185" y="937"/>
                      <a:pt x="302" y="1023"/>
                      <a:pt x="429" y="1023"/>
                    </a:cubicBezTo>
                    <a:cubicBezTo>
                      <a:pt x="452" y="1023"/>
                      <a:pt x="475" y="1021"/>
                      <a:pt x="498" y="1015"/>
                    </a:cubicBezTo>
                    <a:cubicBezTo>
                      <a:pt x="650" y="977"/>
                      <a:pt x="743" y="822"/>
                      <a:pt x="705" y="669"/>
                    </a:cubicBezTo>
                    <a:lnTo>
                      <a:pt x="592" y="216"/>
                    </a:lnTo>
                    <a:cubicBezTo>
                      <a:pt x="559" y="86"/>
                      <a:pt x="443" y="0"/>
                      <a:pt x="3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0" name="Google Shape;1580;p65"/>
              <p:cNvSpPr/>
              <p:nvPr/>
            </p:nvSpPr>
            <p:spPr>
              <a:xfrm>
                <a:off x="1232965" y="3369978"/>
                <a:ext cx="19530" cy="24651"/>
              </a:xfrm>
              <a:custGeom>
                <a:rect b="b" l="l" r="r" t="t"/>
                <a:pathLst>
                  <a:path extrusionOk="0" h="1011" w="801">
                    <a:moveTo>
                      <a:pt x="324" y="0"/>
                    </a:moveTo>
                    <a:cubicBezTo>
                      <a:pt x="290" y="0"/>
                      <a:pt x="256" y="6"/>
                      <a:pt x="223" y="19"/>
                    </a:cubicBezTo>
                    <a:cubicBezTo>
                      <a:pt x="75" y="73"/>
                      <a:pt x="0" y="238"/>
                      <a:pt x="55" y="385"/>
                    </a:cubicBezTo>
                    <a:cubicBezTo>
                      <a:pt x="110" y="528"/>
                      <a:pt x="162" y="675"/>
                      <a:pt x="211" y="818"/>
                    </a:cubicBezTo>
                    <a:cubicBezTo>
                      <a:pt x="252" y="937"/>
                      <a:pt x="362" y="1010"/>
                      <a:pt x="480" y="1010"/>
                    </a:cubicBezTo>
                    <a:cubicBezTo>
                      <a:pt x="511" y="1010"/>
                      <a:pt x="542" y="1006"/>
                      <a:pt x="573" y="995"/>
                    </a:cubicBezTo>
                    <a:cubicBezTo>
                      <a:pt x="722" y="944"/>
                      <a:pt x="801" y="782"/>
                      <a:pt x="751" y="633"/>
                    </a:cubicBezTo>
                    <a:cubicBezTo>
                      <a:pt x="699" y="484"/>
                      <a:pt x="645" y="334"/>
                      <a:pt x="590" y="185"/>
                    </a:cubicBezTo>
                    <a:cubicBezTo>
                      <a:pt x="546" y="71"/>
                      <a:pt x="439" y="0"/>
                      <a:pt x="3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1" name="Google Shape;1581;p65"/>
              <p:cNvSpPr/>
              <p:nvPr/>
            </p:nvSpPr>
            <p:spPr>
              <a:xfrm>
                <a:off x="1481081" y="3643818"/>
                <a:ext cx="19555" cy="24675"/>
              </a:xfrm>
              <a:custGeom>
                <a:rect b="b" l="l" r="r" t="t"/>
                <a:pathLst>
                  <a:path extrusionOk="0" h="1012" w="802">
                    <a:moveTo>
                      <a:pt x="322" y="1"/>
                    </a:moveTo>
                    <a:cubicBezTo>
                      <a:pt x="290" y="1"/>
                      <a:pt x="257" y="6"/>
                      <a:pt x="226" y="17"/>
                    </a:cubicBezTo>
                    <a:cubicBezTo>
                      <a:pt x="78" y="71"/>
                      <a:pt x="0" y="234"/>
                      <a:pt x="54" y="382"/>
                    </a:cubicBezTo>
                    <a:lnTo>
                      <a:pt x="211" y="822"/>
                    </a:lnTo>
                    <a:cubicBezTo>
                      <a:pt x="254" y="939"/>
                      <a:pt x="362" y="1011"/>
                      <a:pt x="480" y="1011"/>
                    </a:cubicBezTo>
                    <a:cubicBezTo>
                      <a:pt x="512" y="1011"/>
                      <a:pt x="545" y="1006"/>
                      <a:pt x="576" y="995"/>
                    </a:cubicBezTo>
                    <a:cubicBezTo>
                      <a:pt x="724" y="941"/>
                      <a:pt x="802" y="778"/>
                      <a:pt x="748" y="631"/>
                    </a:cubicBezTo>
                    <a:lnTo>
                      <a:pt x="590" y="190"/>
                    </a:lnTo>
                    <a:cubicBezTo>
                      <a:pt x="549" y="73"/>
                      <a:pt x="439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2" name="Google Shape;1582;p65"/>
              <p:cNvSpPr/>
              <p:nvPr/>
            </p:nvSpPr>
            <p:spPr>
              <a:xfrm>
                <a:off x="1470207" y="3605489"/>
                <a:ext cx="18116" cy="24992"/>
              </a:xfrm>
              <a:custGeom>
                <a:rect b="b" l="l" r="r" t="t"/>
                <a:pathLst>
                  <a:path extrusionOk="0" h="1025" w="743">
                    <a:moveTo>
                      <a:pt x="315" y="1"/>
                    </a:moveTo>
                    <a:cubicBezTo>
                      <a:pt x="292" y="1"/>
                      <a:pt x="269" y="4"/>
                      <a:pt x="245" y="9"/>
                    </a:cubicBezTo>
                    <a:cubicBezTo>
                      <a:pt x="93" y="48"/>
                      <a:pt x="0" y="202"/>
                      <a:pt x="38" y="355"/>
                    </a:cubicBezTo>
                    <a:lnTo>
                      <a:pt x="152" y="808"/>
                    </a:lnTo>
                    <a:cubicBezTo>
                      <a:pt x="185" y="938"/>
                      <a:pt x="301" y="1025"/>
                      <a:pt x="429" y="1025"/>
                    </a:cubicBezTo>
                    <a:cubicBezTo>
                      <a:pt x="451" y="1025"/>
                      <a:pt x="475" y="1021"/>
                      <a:pt x="498" y="1015"/>
                    </a:cubicBezTo>
                    <a:cubicBezTo>
                      <a:pt x="650" y="977"/>
                      <a:pt x="743" y="823"/>
                      <a:pt x="705" y="670"/>
                    </a:cubicBezTo>
                    <a:lnTo>
                      <a:pt x="592" y="217"/>
                    </a:lnTo>
                    <a:cubicBezTo>
                      <a:pt x="559" y="87"/>
                      <a:pt x="443" y="1"/>
                      <a:pt x="3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3" name="Google Shape;1583;p65"/>
              <p:cNvSpPr/>
              <p:nvPr/>
            </p:nvSpPr>
            <p:spPr>
              <a:xfrm>
                <a:off x="1463233" y="3566258"/>
                <a:ext cx="16531" cy="25212"/>
              </a:xfrm>
              <a:custGeom>
                <a:rect b="b" l="l" r="r" t="t"/>
                <a:pathLst>
                  <a:path extrusionOk="0" h="1034" w="678">
                    <a:moveTo>
                      <a:pt x="305" y="1"/>
                    </a:moveTo>
                    <a:cubicBezTo>
                      <a:pt x="291" y="1"/>
                      <a:pt x="277" y="2"/>
                      <a:pt x="263" y="4"/>
                    </a:cubicBezTo>
                    <a:cubicBezTo>
                      <a:pt x="107" y="27"/>
                      <a:pt x="0" y="172"/>
                      <a:pt x="23" y="328"/>
                    </a:cubicBezTo>
                    <a:lnTo>
                      <a:pt x="91" y="791"/>
                    </a:lnTo>
                    <a:cubicBezTo>
                      <a:pt x="112" y="931"/>
                      <a:pt x="234" y="1034"/>
                      <a:pt x="373" y="1034"/>
                    </a:cubicBezTo>
                    <a:cubicBezTo>
                      <a:pt x="387" y="1034"/>
                      <a:pt x="402" y="1033"/>
                      <a:pt x="415" y="1030"/>
                    </a:cubicBezTo>
                    <a:cubicBezTo>
                      <a:pt x="571" y="1008"/>
                      <a:pt x="678" y="862"/>
                      <a:pt x="655" y="706"/>
                    </a:cubicBezTo>
                    <a:lnTo>
                      <a:pt x="586" y="244"/>
                    </a:lnTo>
                    <a:cubicBezTo>
                      <a:pt x="565" y="103"/>
                      <a:pt x="443" y="1"/>
                      <a:pt x="3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4" name="Google Shape;1584;p65"/>
              <p:cNvSpPr/>
              <p:nvPr/>
            </p:nvSpPr>
            <p:spPr>
              <a:xfrm>
                <a:off x="1460185" y="3526514"/>
                <a:ext cx="14825" cy="25309"/>
              </a:xfrm>
              <a:custGeom>
                <a:rect b="b" l="l" r="r" t="t"/>
                <a:pathLst>
                  <a:path extrusionOk="0" h="1038" w="608">
                    <a:moveTo>
                      <a:pt x="292" y="0"/>
                    </a:moveTo>
                    <a:cubicBezTo>
                      <a:pt x="288" y="0"/>
                      <a:pt x="283" y="0"/>
                      <a:pt x="279" y="0"/>
                    </a:cubicBezTo>
                    <a:cubicBezTo>
                      <a:pt x="122" y="9"/>
                      <a:pt x="0" y="142"/>
                      <a:pt x="7" y="299"/>
                    </a:cubicBezTo>
                    <a:lnTo>
                      <a:pt x="31" y="767"/>
                    </a:lnTo>
                    <a:cubicBezTo>
                      <a:pt x="38" y="920"/>
                      <a:pt x="165" y="1037"/>
                      <a:pt x="315" y="1037"/>
                    </a:cubicBezTo>
                    <a:lnTo>
                      <a:pt x="329" y="1037"/>
                    </a:lnTo>
                    <a:cubicBezTo>
                      <a:pt x="486" y="1029"/>
                      <a:pt x="607" y="896"/>
                      <a:pt x="599" y="739"/>
                    </a:cubicBezTo>
                    <a:lnTo>
                      <a:pt x="577" y="272"/>
                    </a:lnTo>
                    <a:cubicBezTo>
                      <a:pt x="570" y="119"/>
                      <a:pt x="445" y="0"/>
                      <a:pt x="2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5" name="Google Shape;1585;p65"/>
              <p:cNvSpPr/>
              <p:nvPr/>
            </p:nvSpPr>
            <p:spPr>
              <a:xfrm>
                <a:off x="1460210" y="3486649"/>
                <a:ext cx="14825" cy="25285"/>
              </a:xfrm>
              <a:custGeom>
                <a:rect b="b" l="l" r="r" t="t"/>
                <a:pathLst>
                  <a:path extrusionOk="0" h="1037" w="608">
                    <a:moveTo>
                      <a:pt x="314" y="0"/>
                    </a:moveTo>
                    <a:cubicBezTo>
                      <a:pt x="164" y="0"/>
                      <a:pt x="39" y="116"/>
                      <a:pt x="30" y="266"/>
                    </a:cubicBezTo>
                    <a:cubicBezTo>
                      <a:pt x="19" y="423"/>
                      <a:pt x="12" y="583"/>
                      <a:pt x="6" y="741"/>
                    </a:cubicBezTo>
                    <a:cubicBezTo>
                      <a:pt x="0" y="900"/>
                      <a:pt x="124" y="1031"/>
                      <a:pt x="281" y="1037"/>
                    </a:cubicBezTo>
                    <a:lnTo>
                      <a:pt x="291" y="1037"/>
                    </a:lnTo>
                    <a:cubicBezTo>
                      <a:pt x="445" y="1037"/>
                      <a:pt x="571" y="915"/>
                      <a:pt x="576" y="762"/>
                    </a:cubicBezTo>
                    <a:cubicBezTo>
                      <a:pt x="581" y="608"/>
                      <a:pt x="589" y="454"/>
                      <a:pt x="598" y="303"/>
                    </a:cubicBezTo>
                    <a:cubicBezTo>
                      <a:pt x="608" y="146"/>
                      <a:pt x="489" y="10"/>
                      <a:pt x="331" y="1"/>
                    </a:cubicBezTo>
                    <a:cubicBezTo>
                      <a:pt x="326" y="0"/>
                      <a:pt x="320" y="0"/>
                      <a:pt x="3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6" name="Google Shape;1586;p65"/>
              <p:cNvSpPr/>
              <p:nvPr/>
            </p:nvSpPr>
            <p:spPr>
              <a:xfrm>
                <a:off x="1463209" y="3446978"/>
                <a:ext cx="16556" cy="25212"/>
              </a:xfrm>
              <a:custGeom>
                <a:rect b="b" l="l" r="r" t="t"/>
                <a:pathLst>
                  <a:path extrusionOk="0" h="1034" w="679">
                    <a:moveTo>
                      <a:pt x="374" y="1"/>
                    </a:moveTo>
                    <a:cubicBezTo>
                      <a:pt x="236" y="1"/>
                      <a:pt x="113" y="102"/>
                      <a:pt x="92" y="244"/>
                    </a:cubicBezTo>
                    <a:lnTo>
                      <a:pt x="24" y="706"/>
                    </a:lnTo>
                    <a:cubicBezTo>
                      <a:pt x="0" y="862"/>
                      <a:pt x="108" y="1008"/>
                      <a:pt x="263" y="1030"/>
                    </a:cubicBezTo>
                    <a:cubicBezTo>
                      <a:pt x="277" y="1033"/>
                      <a:pt x="292" y="1034"/>
                      <a:pt x="306" y="1034"/>
                    </a:cubicBezTo>
                    <a:cubicBezTo>
                      <a:pt x="444" y="1034"/>
                      <a:pt x="566" y="931"/>
                      <a:pt x="587" y="790"/>
                    </a:cubicBezTo>
                    <a:lnTo>
                      <a:pt x="656" y="328"/>
                    </a:lnTo>
                    <a:cubicBezTo>
                      <a:pt x="679" y="172"/>
                      <a:pt x="572" y="28"/>
                      <a:pt x="416" y="4"/>
                    </a:cubicBezTo>
                    <a:cubicBezTo>
                      <a:pt x="402" y="2"/>
                      <a:pt x="388" y="1"/>
                      <a:pt x="3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7" name="Google Shape;1587;p65"/>
              <p:cNvSpPr/>
              <p:nvPr/>
            </p:nvSpPr>
            <p:spPr>
              <a:xfrm>
                <a:off x="1470207" y="3407991"/>
                <a:ext cx="18116" cy="24968"/>
              </a:xfrm>
              <a:custGeom>
                <a:rect b="b" l="l" r="r" t="t"/>
                <a:pathLst>
                  <a:path extrusionOk="0" h="1024" w="743">
                    <a:moveTo>
                      <a:pt x="429" y="0"/>
                    </a:moveTo>
                    <a:cubicBezTo>
                      <a:pt x="301" y="0"/>
                      <a:pt x="185" y="87"/>
                      <a:pt x="152" y="216"/>
                    </a:cubicBezTo>
                    <a:lnTo>
                      <a:pt x="38" y="669"/>
                    </a:lnTo>
                    <a:cubicBezTo>
                      <a:pt x="0" y="822"/>
                      <a:pt x="93" y="977"/>
                      <a:pt x="245" y="1015"/>
                    </a:cubicBezTo>
                    <a:cubicBezTo>
                      <a:pt x="269" y="1021"/>
                      <a:pt x="292" y="1023"/>
                      <a:pt x="316" y="1023"/>
                    </a:cubicBezTo>
                    <a:cubicBezTo>
                      <a:pt x="443" y="1023"/>
                      <a:pt x="558" y="937"/>
                      <a:pt x="592" y="808"/>
                    </a:cubicBezTo>
                    <a:lnTo>
                      <a:pt x="705" y="354"/>
                    </a:lnTo>
                    <a:cubicBezTo>
                      <a:pt x="743" y="202"/>
                      <a:pt x="650" y="47"/>
                      <a:pt x="498" y="9"/>
                    </a:cubicBezTo>
                    <a:cubicBezTo>
                      <a:pt x="475" y="3"/>
                      <a:pt x="451" y="0"/>
                      <a:pt x="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8" name="Google Shape;1588;p65"/>
              <p:cNvSpPr/>
              <p:nvPr/>
            </p:nvSpPr>
            <p:spPr>
              <a:xfrm>
                <a:off x="1481106" y="3369978"/>
                <a:ext cx="19530" cy="24651"/>
              </a:xfrm>
              <a:custGeom>
                <a:rect b="b" l="l" r="r" t="t"/>
                <a:pathLst>
                  <a:path extrusionOk="0" h="1011" w="801">
                    <a:moveTo>
                      <a:pt x="479" y="0"/>
                    </a:moveTo>
                    <a:cubicBezTo>
                      <a:pt x="363" y="0"/>
                      <a:pt x="255" y="71"/>
                      <a:pt x="213" y="185"/>
                    </a:cubicBezTo>
                    <a:cubicBezTo>
                      <a:pt x="157" y="333"/>
                      <a:pt x="103" y="484"/>
                      <a:pt x="52" y="633"/>
                    </a:cubicBezTo>
                    <a:cubicBezTo>
                      <a:pt x="1" y="782"/>
                      <a:pt x="79" y="944"/>
                      <a:pt x="229" y="995"/>
                    </a:cubicBezTo>
                    <a:cubicBezTo>
                      <a:pt x="259" y="1006"/>
                      <a:pt x="290" y="1010"/>
                      <a:pt x="321" y="1010"/>
                    </a:cubicBezTo>
                    <a:cubicBezTo>
                      <a:pt x="440" y="1010"/>
                      <a:pt x="550" y="935"/>
                      <a:pt x="591" y="818"/>
                    </a:cubicBezTo>
                    <a:cubicBezTo>
                      <a:pt x="640" y="675"/>
                      <a:pt x="692" y="528"/>
                      <a:pt x="746" y="385"/>
                    </a:cubicBezTo>
                    <a:cubicBezTo>
                      <a:pt x="801" y="238"/>
                      <a:pt x="726" y="73"/>
                      <a:pt x="579" y="19"/>
                    </a:cubicBezTo>
                    <a:cubicBezTo>
                      <a:pt x="546" y="6"/>
                      <a:pt x="512" y="0"/>
                      <a:pt x="4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9" name="Google Shape;1589;p65"/>
              <p:cNvSpPr/>
              <p:nvPr/>
            </p:nvSpPr>
            <p:spPr>
              <a:xfrm>
                <a:off x="1181591" y="3301561"/>
                <a:ext cx="370468" cy="435325"/>
              </a:xfrm>
              <a:custGeom>
                <a:rect b="b" l="l" r="r" t="t"/>
                <a:pathLst>
                  <a:path extrusionOk="0" h="17854" w="15194">
                    <a:moveTo>
                      <a:pt x="13023" y="571"/>
                    </a:moveTo>
                    <a:lnTo>
                      <a:pt x="13023" y="1520"/>
                    </a:lnTo>
                    <a:lnTo>
                      <a:pt x="3024" y="1520"/>
                    </a:lnTo>
                    <a:cubicBezTo>
                      <a:pt x="2867" y="1520"/>
                      <a:pt x="2740" y="1648"/>
                      <a:pt x="2740" y="1806"/>
                    </a:cubicBezTo>
                    <a:cubicBezTo>
                      <a:pt x="2740" y="1963"/>
                      <a:pt x="2867" y="2090"/>
                      <a:pt x="3024" y="2090"/>
                    </a:cubicBezTo>
                    <a:lnTo>
                      <a:pt x="13126" y="2090"/>
                    </a:lnTo>
                    <a:cubicBezTo>
                      <a:pt x="15105" y="6377"/>
                      <a:pt x="15136" y="11253"/>
                      <a:pt x="13220" y="15558"/>
                    </a:cubicBezTo>
                    <a:cubicBezTo>
                      <a:pt x="13218" y="15558"/>
                      <a:pt x="13215" y="15558"/>
                      <a:pt x="13212" y="15558"/>
                    </a:cubicBezTo>
                    <a:cubicBezTo>
                      <a:pt x="13171" y="15558"/>
                      <a:pt x="13131" y="15566"/>
                      <a:pt x="13091" y="15584"/>
                    </a:cubicBezTo>
                    <a:cubicBezTo>
                      <a:pt x="12949" y="15651"/>
                      <a:pt x="12887" y="15821"/>
                      <a:pt x="12954" y="15964"/>
                    </a:cubicBezTo>
                    <a:lnTo>
                      <a:pt x="13023" y="16113"/>
                    </a:lnTo>
                    <a:lnTo>
                      <a:pt x="13023" y="17284"/>
                    </a:lnTo>
                    <a:lnTo>
                      <a:pt x="2169" y="17284"/>
                    </a:lnTo>
                    <a:lnTo>
                      <a:pt x="2169" y="16334"/>
                    </a:lnTo>
                    <a:lnTo>
                      <a:pt x="12168" y="16334"/>
                    </a:lnTo>
                    <a:cubicBezTo>
                      <a:pt x="12326" y="16334"/>
                      <a:pt x="12454" y="16207"/>
                      <a:pt x="12454" y="16050"/>
                    </a:cubicBezTo>
                    <a:cubicBezTo>
                      <a:pt x="12454" y="15893"/>
                      <a:pt x="12326" y="15765"/>
                      <a:pt x="12168" y="15765"/>
                    </a:cubicBezTo>
                    <a:lnTo>
                      <a:pt x="2066" y="15765"/>
                    </a:lnTo>
                    <a:cubicBezTo>
                      <a:pt x="88" y="11478"/>
                      <a:pt x="57" y="6601"/>
                      <a:pt x="1973" y="2296"/>
                    </a:cubicBezTo>
                    <a:cubicBezTo>
                      <a:pt x="1975" y="2296"/>
                      <a:pt x="1979" y="2297"/>
                      <a:pt x="1981" y="2297"/>
                    </a:cubicBezTo>
                    <a:cubicBezTo>
                      <a:pt x="2022" y="2297"/>
                      <a:pt x="2062" y="2288"/>
                      <a:pt x="2102" y="2270"/>
                    </a:cubicBezTo>
                    <a:cubicBezTo>
                      <a:pt x="2244" y="2203"/>
                      <a:pt x="2306" y="2034"/>
                      <a:pt x="2240" y="1891"/>
                    </a:cubicBezTo>
                    <a:lnTo>
                      <a:pt x="2169" y="1742"/>
                    </a:lnTo>
                    <a:lnTo>
                      <a:pt x="2169" y="571"/>
                    </a:lnTo>
                    <a:close/>
                    <a:moveTo>
                      <a:pt x="1885" y="1"/>
                    </a:moveTo>
                    <a:cubicBezTo>
                      <a:pt x="1728" y="1"/>
                      <a:pt x="1600" y="128"/>
                      <a:pt x="1600" y="285"/>
                    </a:cubicBezTo>
                    <a:lnTo>
                      <a:pt x="1600" y="1741"/>
                    </a:lnTo>
                    <a:cubicBezTo>
                      <a:pt x="553" y="3970"/>
                      <a:pt x="0" y="6454"/>
                      <a:pt x="0" y="8928"/>
                    </a:cubicBezTo>
                    <a:cubicBezTo>
                      <a:pt x="0" y="11402"/>
                      <a:pt x="553" y="13885"/>
                      <a:pt x="1600" y="16113"/>
                    </a:cubicBezTo>
                    <a:lnTo>
                      <a:pt x="1600" y="17569"/>
                    </a:lnTo>
                    <a:cubicBezTo>
                      <a:pt x="1600" y="17726"/>
                      <a:pt x="1728" y="17854"/>
                      <a:pt x="1885" y="17854"/>
                    </a:cubicBezTo>
                    <a:lnTo>
                      <a:pt x="13307" y="17854"/>
                    </a:lnTo>
                    <a:cubicBezTo>
                      <a:pt x="13466" y="17854"/>
                      <a:pt x="13593" y="17726"/>
                      <a:pt x="13593" y="17569"/>
                    </a:cubicBezTo>
                    <a:lnTo>
                      <a:pt x="13593" y="16113"/>
                    </a:lnTo>
                    <a:cubicBezTo>
                      <a:pt x="14640" y="13885"/>
                      <a:pt x="15193" y="11402"/>
                      <a:pt x="15193" y="8928"/>
                    </a:cubicBezTo>
                    <a:cubicBezTo>
                      <a:pt x="15193" y="6454"/>
                      <a:pt x="14640" y="3970"/>
                      <a:pt x="13593" y="1741"/>
                    </a:cubicBezTo>
                    <a:lnTo>
                      <a:pt x="13593" y="285"/>
                    </a:lnTo>
                    <a:cubicBezTo>
                      <a:pt x="13593" y="128"/>
                      <a:pt x="13466" y="1"/>
                      <a:pt x="133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0" name="Google Shape;1590;p65"/>
              <p:cNvSpPr/>
              <p:nvPr/>
            </p:nvSpPr>
            <p:spPr>
              <a:xfrm>
                <a:off x="1301163" y="3455098"/>
                <a:ext cx="129812" cy="128276"/>
              </a:xfrm>
              <a:custGeom>
                <a:rect b="b" l="l" r="r" t="t"/>
                <a:pathLst>
                  <a:path extrusionOk="0" h="5261" w="5324">
                    <a:moveTo>
                      <a:pt x="1894" y="570"/>
                    </a:moveTo>
                    <a:cubicBezTo>
                      <a:pt x="2069" y="570"/>
                      <a:pt x="2241" y="583"/>
                      <a:pt x="2408" y="608"/>
                    </a:cubicBezTo>
                    <a:lnTo>
                      <a:pt x="2408" y="1942"/>
                    </a:lnTo>
                    <a:lnTo>
                      <a:pt x="1113" y="648"/>
                    </a:lnTo>
                    <a:cubicBezTo>
                      <a:pt x="1380" y="596"/>
                      <a:pt x="1641" y="570"/>
                      <a:pt x="1894" y="570"/>
                    </a:cubicBezTo>
                    <a:close/>
                    <a:moveTo>
                      <a:pt x="711" y="1052"/>
                    </a:moveTo>
                    <a:lnTo>
                      <a:pt x="2004" y="2345"/>
                    </a:lnTo>
                    <a:lnTo>
                      <a:pt x="669" y="2345"/>
                    </a:lnTo>
                    <a:cubicBezTo>
                      <a:pt x="609" y="1940"/>
                      <a:pt x="622" y="1502"/>
                      <a:pt x="711" y="1052"/>
                    </a:cubicBezTo>
                    <a:close/>
                    <a:moveTo>
                      <a:pt x="2574" y="2915"/>
                    </a:moveTo>
                    <a:lnTo>
                      <a:pt x="4271" y="4612"/>
                    </a:lnTo>
                    <a:cubicBezTo>
                      <a:pt x="4004" y="4664"/>
                      <a:pt x="3743" y="4690"/>
                      <a:pt x="3489" y="4690"/>
                    </a:cubicBezTo>
                    <a:cubicBezTo>
                      <a:pt x="2672" y="4690"/>
                      <a:pt x="1943" y="4420"/>
                      <a:pt x="1423" y="3900"/>
                    </a:cubicBezTo>
                    <a:cubicBezTo>
                      <a:pt x="1148" y="3624"/>
                      <a:pt x="942" y="3290"/>
                      <a:pt x="810" y="2915"/>
                    </a:cubicBezTo>
                    <a:close/>
                    <a:moveTo>
                      <a:pt x="1895" y="1"/>
                    </a:moveTo>
                    <a:cubicBezTo>
                      <a:pt x="1438" y="1"/>
                      <a:pt x="961" y="73"/>
                      <a:pt x="479" y="222"/>
                    </a:cubicBezTo>
                    <a:cubicBezTo>
                      <a:pt x="478" y="223"/>
                      <a:pt x="476" y="223"/>
                      <a:pt x="475" y="223"/>
                    </a:cubicBezTo>
                    <a:cubicBezTo>
                      <a:pt x="473" y="224"/>
                      <a:pt x="472" y="224"/>
                      <a:pt x="470" y="226"/>
                    </a:cubicBezTo>
                    <a:cubicBezTo>
                      <a:pt x="462" y="228"/>
                      <a:pt x="453" y="232"/>
                      <a:pt x="444" y="235"/>
                    </a:cubicBezTo>
                    <a:cubicBezTo>
                      <a:pt x="442" y="236"/>
                      <a:pt x="440" y="238"/>
                      <a:pt x="436" y="239"/>
                    </a:cubicBezTo>
                    <a:cubicBezTo>
                      <a:pt x="429" y="242"/>
                      <a:pt x="422" y="246"/>
                      <a:pt x="415" y="249"/>
                    </a:cubicBezTo>
                    <a:cubicBezTo>
                      <a:pt x="412" y="252"/>
                      <a:pt x="410" y="253"/>
                      <a:pt x="407" y="254"/>
                    </a:cubicBezTo>
                    <a:cubicBezTo>
                      <a:pt x="400" y="259"/>
                      <a:pt x="393" y="264"/>
                      <a:pt x="387" y="269"/>
                    </a:cubicBezTo>
                    <a:cubicBezTo>
                      <a:pt x="385" y="270"/>
                      <a:pt x="382" y="271"/>
                      <a:pt x="381" y="273"/>
                    </a:cubicBezTo>
                    <a:cubicBezTo>
                      <a:pt x="373" y="279"/>
                      <a:pt x="364" y="286"/>
                      <a:pt x="356" y="295"/>
                    </a:cubicBezTo>
                    <a:cubicBezTo>
                      <a:pt x="349" y="302"/>
                      <a:pt x="342" y="310"/>
                      <a:pt x="335" y="319"/>
                    </a:cubicBezTo>
                    <a:cubicBezTo>
                      <a:pt x="334" y="321"/>
                      <a:pt x="332" y="323"/>
                      <a:pt x="330" y="324"/>
                    </a:cubicBezTo>
                    <a:cubicBezTo>
                      <a:pt x="325" y="332"/>
                      <a:pt x="320" y="339"/>
                      <a:pt x="317" y="345"/>
                    </a:cubicBezTo>
                    <a:cubicBezTo>
                      <a:pt x="314" y="348"/>
                      <a:pt x="313" y="351"/>
                      <a:pt x="312" y="353"/>
                    </a:cubicBezTo>
                    <a:cubicBezTo>
                      <a:pt x="307" y="360"/>
                      <a:pt x="304" y="367"/>
                      <a:pt x="300" y="374"/>
                    </a:cubicBezTo>
                    <a:cubicBezTo>
                      <a:pt x="299" y="377"/>
                      <a:pt x="298" y="379"/>
                      <a:pt x="297" y="383"/>
                    </a:cubicBezTo>
                    <a:cubicBezTo>
                      <a:pt x="293" y="391"/>
                      <a:pt x="291" y="399"/>
                      <a:pt x="287" y="408"/>
                    </a:cubicBezTo>
                    <a:cubicBezTo>
                      <a:pt x="287" y="409"/>
                      <a:pt x="286" y="410"/>
                      <a:pt x="286" y="411"/>
                    </a:cubicBezTo>
                    <a:cubicBezTo>
                      <a:pt x="286" y="413"/>
                      <a:pt x="286" y="414"/>
                      <a:pt x="285" y="414"/>
                    </a:cubicBezTo>
                    <a:cubicBezTo>
                      <a:pt x="285" y="415"/>
                      <a:pt x="285" y="415"/>
                      <a:pt x="285" y="416"/>
                    </a:cubicBezTo>
                    <a:cubicBezTo>
                      <a:pt x="41" y="1206"/>
                      <a:pt x="0" y="1979"/>
                      <a:pt x="150" y="2671"/>
                    </a:cubicBezTo>
                    <a:cubicBezTo>
                      <a:pt x="151" y="2687"/>
                      <a:pt x="155" y="2701"/>
                      <a:pt x="160" y="2715"/>
                    </a:cubicBezTo>
                    <a:cubicBezTo>
                      <a:pt x="299" y="3327"/>
                      <a:pt x="590" y="3871"/>
                      <a:pt x="1021" y="4302"/>
                    </a:cubicBezTo>
                    <a:cubicBezTo>
                      <a:pt x="1649" y="4932"/>
                      <a:pt x="2522" y="5261"/>
                      <a:pt x="3489" y="5261"/>
                    </a:cubicBezTo>
                    <a:cubicBezTo>
                      <a:pt x="3946" y="5261"/>
                      <a:pt x="4423" y="5187"/>
                      <a:pt x="4907" y="5038"/>
                    </a:cubicBezTo>
                    <a:lnTo>
                      <a:pt x="4909" y="5037"/>
                    </a:lnTo>
                    <a:lnTo>
                      <a:pt x="4911" y="5037"/>
                    </a:lnTo>
                    <a:cubicBezTo>
                      <a:pt x="4913" y="5037"/>
                      <a:pt x="4914" y="5036"/>
                      <a:pt x="4915" y="5036"/>
                    </a:cubicBezTo>
                    <a:cubicBezTo>
                      <a:pt x="4923" y="5032"/>
                      <a:pt x="4932" y="5030"/>
                      <a:pt x="4940" y="5026"/>
                    </a:cubicBezTo>
                    <a:cubicBezTo>
                      <a:pt x="4944" y="5025"/>
                      <a:pt x="4946" y="5024"/>
                      <a:pt x="4948" y="5023"/>
                    </a:cubicBezTo>
                    <a:cubicBezTo>
                      <a:pt x="4955" y="5019"/>
                      <a:pt x="4963" y="5015"/>
                      <a:pt x="4970" y="5011"/>
                    </a:cubicBezTo>
                    <a:cubicBezTo>
                      <a:pt x="4972" y="5009"/>
                      <a:pt x="4974" y="5008"/>
                      <a:pt x="4977" y="5006"/>
                    </a:cubicBezTo>
                    <a:cubicBezTo>
                      <a:pt x="4984" y="5002"/>
                      <a:pt x="4991" y="4998"/>
                      <a:pt x="4997" y="4993"/>
                    </a:cubicBezTo>
                    <a:cubicBezTo>
                      <a:pt x="4999" y="4990"/>
                      <a:pt x="5002" y="4989"/>
                      <a:pt x="5004" y="4988"/>
                    </a:cubicBezTo>
                    <a:cubicBezTo>
                      <a:pt x="5013" y="4981"/>
                      <a:pt x="5021" y="4974"/>
                      <a:pt x="5028" y="4967"/>
                    </a:cubicBezTo>
                    <a:cubicBezTo>
                      <a:pt x="5036" y="4958"/>
                      <a:pt x="5042" y="4950"/>
                      <a:pt x="5049" y="4942"/>
                    </a:cubicBezTo>
                    <a:cubicBezTo>
                      <a:pt x="5052" y="4940"/>
                      <a:pt x="5053" y="4938"/>
                      <a:pt x="5054" y="4936"/>
                    </a:cubicBezTo>
                    <a:cubicBezTo>
                      <a:pt x="5059" y="4928"/>
                      <a:pt x="5064" y="4923"/>
                      <a:pt x="5069" y="4915"/>
                    </a:cubicBezTo>
                    <a:cubicBezTo>
                      <a:pt x="5070" y="4913"/>
                      <a:pt x="5071" y="4911"/>
                      <a:pt x="5073" y="4908"/>
                    </a:cubicBezTo>
                    <a:cubicBezTo>
                      <a:pt x="5077" y="4901"/>
                      <a:pt x="5080" y="4894"/>
                      <a:pt x="5084" y="4887"/>
                    </a:cubicBezTo>
                    <a:cubicBezTo>
                      <a:pt x="5085" y="4883"/>
                      <a:pt x="5086" y="4881"/>
                      <a:pt x="5088" y="4878"/>
                    </a:cubicBezTo>
                    <a:cubicBezTo>
                      <a:pt x="5091" y="4870"/>
                      <a:pt x="5095" y="4861"/>
                      <a:pt x="5097" y="4852"/>
                    </a:cubicBezTo>
                    <a:cubicBezTo>
                      <a:pt x="5098" y="4851"/>
                      <a:pt x="5098" y="4850"/>
                      <a:pt x="5098" y="4849"/>
                    </a:cubicBezTo>
                    <a:cubicBezTo>
                      <a:pt x="5099" y="4846"/>
                      <a:pt x="5099" y="4845"/>
                      <a:pt x="5101" y="4844"/>
                    </a:cubicBezTo>
                    <a:cubicBezTo>
                      <a:pt x="5246" y="4372"/>
                      <a:pt x="5321" y="3902"/>
                      <a:pt x="5322" y="3443"/>
                    </a:cubicBezTo>
                    <a:cubicBezTo>
                      <a:pt x="5323" y="3285"/>
                      <a:pt x="5196" y="3157"/>
                      <a:pt x="5039" y="3157"/>
                    </a:cubicBezTo>
                    <a:cubicBezTo>
                      <a:pt x="4880" y="3157"/>
                      <a:pt x="4753" y="3283"/>
                      <a:pt x="4753" y="3440"/>
                    </a:cubicBezTo>
                    <a:cubicBezTo>
                      <a:pt x="4752" y="3693"/>
                      <a:pt x="4724" y="3950"/>
                      <a:pt x="4673" y="4208"/>
                    </a:cubicBezTo>
                    <a:lnTo>
                      <a:pt x="2978" y="2513"/>
                    </a:lnTo>
                    <a:lnTo>
                      <a:pt x="2978" y="748"/>
                    </a:lnTo>
                    <a:cubicBezTo>
                      <a:pt x="3352" y="880"/>
                      <a:pt x="3686" y="1085"/>
                      <a:pt x="3961" y="1361"/>
                    </a:cubicBezTo>
                    <a:cubicBezTo>
                      <a:pt x="4249" y="1650"/>
                      <a:pt x="4464" y="2000"/>
                      <a:pt x="4596" y="2403"/>
                    </a:cubicBezTo>
                    <a:cubicBezTo>
                      <a:pt x="4636" y="2524"/>
                      <a:pt x="4748" y="2600"/>
                      <a:pt x="4868" y="2600"/>
                    </a:cubicBezTo>
                    <a:cubicBezTo>
                      <a:pt x="4897" y="2600"/>
                      <a:pt x="4927" y="2595"/>
                      <a:pt x="4957" y="2585"/>
                    </a:cubicBezTo>
                    <a:cubicBezTo>
                      <a:pt x="5105" y="2535"/>
                      <a:pt x="5186" y="2375"/>
                      <a:pt x="5138" y="2225"/>
                    </a:cubicBezTo>
                    <a:cubicBezTo>
                      <a:pt x="4977" y="1737"/>
                      <a:pt x="4716" y="1310"/>
                      <a:pt x="4365" y="958"/>
                    </a:cubicBezTo>
                    <a:cubicBezTo>
                      <a:pt x="3934" y="527"/>
                      <a:pt x="3389" y="238"/>
                      <a:pt x="2778" y="97"/>
                    </a:cubicBezTo>
                    <a:cubicBezTo>
                      <a:pt x="2764" y="92"/>
                      <a:pt x="2748" y="90"/>
                      <a:pt x="2733" y="88"/>
                    </a:cubicBezTo>
                    <a:cubicBezTo>
                      <a:pt x="2464" y="30"/>
                      <a:pt x="2184" y="1"/>
                      <a:pt x="1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91" name="Google Shape;1591;p65"/>
          <p:cNvSpPr txBox="1"/>
          <p:nvPr/>
        </p:nvSpPr>
        <p:spPr>
          <a:xfrm>
            <a:off x="509675" y="84800"/>
            <a:ext cx="6458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" sz="26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Hourly </a:t>
            </a:r>
            <a:r>
              <a:rPr b="1" lang="en" sz="26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Waiting Time </a:t>
            </a:r>
            <a:r>
              <a:rPr b="1" i="0" lang="en" sz="26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Analysis</a:t>
            </a:r>
            <a:endParaRPr b="1" i="0" sz="26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id="1592" name="Google Shape;159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6900" y="2100250"/>
            <a:ext cx="541020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66"/>
          <p:cNvSpPr/>
          <p:nvPr/>
        </p:nvSpPr>
        <p:spPr>
          <a:xfrm rot="9631230">
            <a:off x="6804580" y="-531627"/>
            <a:ext cx="2173738" cy="2067414"/>
          </a:xfrm>
          <a:custGeom>
            <a:rect b="b" l="l" r="r" t="t"/>
            <a:pathLst>
              <a:path extrusionOk="0" h="66675" w="70104">
                <a:moveTo>
                  <a:pt x="25908" y="24384"/>
                </a:moveTo>
                <a:lnTo>
                  <a:pt x="19050" y="0"/>
                </a:lnTo>
                <a:lnTo>
                  <a:pt x="41148" y="25146"/>
                </a:lnTo>
                <a:lnTo>
                  <a:pt x="70104" y="28194"/>
                </a:lnTo>
                <a:lnTo>
                  <a:pt x="46863" y="40767"/>
                </a:lnTo>
                <a:lnTo>
                  <a:pt x="60579" y="66675"/>
                </a:lnTo>
                <a:lnTo>
                  <a:pt x="38481" y="55245"/>
                </a:lnTo>
                <a:lnTo>
                  <a:pt x="3810" y="56007"/>
                </a:lnTo>
                <a:lnTo>
                  <a:pt x="22098" y="39624"/>
                </a:lnTo>
                <a:lnTo>
                  <a:pt x="0" y="24003"/>
                </a:lnTo>
                <a:close/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8" name="Google Shape;1598;p66"/>
          <p:cNvSpPr txBox="1"/>
          <p:nvPr/>
        </p:nvSpPr>
        <p:spPr>
          <a:xfrm>
            <a:off x="128500" y="2688350"/>
            <a:ext cx="87504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ulish"/>
              <a:buChar char="●"/>
            </a:pPr>
            <a:r>
              <a:rPr b="1" i="0" lang="en" sz="2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Encode Category Variables: </a:t>
            </a:r>
            <a:r>
              <a:rPr b="1" i="0" lang="en" sz="2200" u="none" cap="none" strike="noStrike">
                <a:solidFill>
                  <a:schemeClr val="accent1"/>
                </a:solidFill>
                <a:latin typeface="Mulish"/>
                <a:ea typeface="Mulish"/>
                <a:cs typeface="Mulish"/>
                <a:sym typeface="Mulish"/>
              </a:rPr>
              <a:t>Sex, Rewards_member, Occupation, Puchase_method, Store_location, Day_of_week</a:t>
            </a:r>
            <a:endParaRPr b="1" i="0" sz="2200" u="none" cap="none" strike="noStrike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599" name="Google Shape;1599;p66"/>
          <p:cNvSpPr txBox="1"/>
          <p:nvPr/>
        </p:nvSpPr>
        <p:spPr>
          <a:xfrm>
            <a:off x="-763800" y="429025"/>
            <a:ext cx="588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Feature Engineering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0" name="Google Shape;1600;p66"/>
          <p:cNvSpPr txBox="1"/>
          <p:nvPr/>
        </p:nvSpPr>
        <p:spPr>
          <a:xfrm>
            <a:off x="128500" y="1696113"/>
            <a:ext cx="7769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ulish"/>
              <a:buChar char="●"/>
            </a:pPr>
            <a:r>
              <a:rPr b="1" i="0" lang="en" sz="2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Categorize day of week: </a:t>
            </a:r>
            <a:r>
              <a:rPr b="1" i="0" lang="en" sz="2200" u="none" cap="none" strike="noStrike">
                <a:solidFill>
                  <a:schemeClr val="accent1"/>
                </a:solidFill>
                <a:latin typeface="Mulish"/>
                <a:ea typeface="Mulish"/>
                <a:cs typeface="Mulish"/>
                <a:sym typeface="Mulish"/>
              </a:rPr>
              <a:t>Weekdays </a:t>
            </a:r>
            <a:r>
              <a:rPr b="1" i="0" lang="en" sz="22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and</a:t>
            </a:r>
            <a:r>
              <a:rPr b="1" i="0" lang="en" sz="2200" u="none" cap="none" strike="noStrike">
                <a:solidFill>
                  <a:schemeClr val="accent1"/>
                </a:solidFill>
                <a:latin typeface="Mulish"/>
                <a:ea typeface="Mulish"/>
                <a:cs typeface="Mulish"/>
                <a:sym typeface="Mulish"/>
              </a:rPr>
              <a:t> Weekends</a:t>
            </a:r>
            <a:endParaRPr b="1" i="0" sz="2200" u="none" cap="none" strike="noStrike">
              <a:solidFill>
                <a:schemeClr val="accen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601" name="Google Shape;1601;p66"/>
          <p:cNvSpPr txBox="1"/>
          <p:nvPr/>
        </p:nvSpPr>
        <p:spPr>
          <a:xfrm>
            <a:off x="128500" y="3908325"/>
            <a:ext cx="8475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ulish"/>
              <a:buChar char="●"/>
            </a:pPr>
            <a:r>
              <a:rPr b="1" lang="en" sz="2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Either select num_items or purchase_amount in modeling</a:t>
            </a:r>
            <a:endParaRPr b="1" i="0" sz="2200" u="none" cap="none" strike="noStrike">
              <a:solidFill>
                <a:schemeClr val="accen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9"/>
          <p:cNvSpPr txBox="1"/>
          <p:nvPr>
            <p:ph type="title"/>
          </p:nvPr>
        </p:nvSpPr>
        <p:spPr>
          <a:xfrm>
            <a:off x="919057" y="1116089"/>
            <a:ext cx="1250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6" name="Google Shape;366;p49"/>
          <p:cNvSpPr txBox="1"/>
          <p:nvPr>
            <p:ph idx="2" type="title"/>
          </p:nvPr>
        </p:nvSpPr>
        <p:spPr>
          <a:xfrm>
            <a:off x="3531506" y="1116089"/>
            <a:ext cx="1250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dk1"/>
                </a:solidFill>
              </a:rPr>
              <a:t>02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7" name="Google Shape;367;p49"/>
          <p:cNvSpPr txBox="1"/>
          <p:nvPr>
            <p:ph idx="4" type="title"/>
          </p:nvPr>
        </p:nvSpPr>
        <p:spPr>
          <a:xfrm>
            <a:off x="6143956" y="1116089"/>
            <a:ext cx="1250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dk1"/>
                </a:solidFill>
              </a:rPr>
              <a:t>03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8" name="Google Shape;368;p49"/>
          <p:cNvSpPr txBox="1"/>
          <p:nvPr>
            <p:ph idx="6" type="title"/>
          </p:nvPr>
        </p:nvSpPr>
        <p:spPr>
          <a:xfrm>
            <a:off x="919057" y="2892582"/>
            <a:ext cx="1250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dk1"/>
                </a:solidFill>
              </a:rPr>
              <a:t>04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9" name="Google Shape;369;p49"/>
          <p:cNvSpPr txBox="1"/>
          <p:nvPr>
            <p:ph idx="8" type="title"/>
          </p:nvPr>
        </p:nvSpPr>
        <p:spPr>
          <a:xfrm>
            <a:off x="3531506" y="2892582"/>
            <a:ext cx="1250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dk1"/>
                </a:solidFill>
              </a:rPr>
              <a:t>05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0" name="Google Shape;370;p49"/>
          <p:cNvSpPr txBox="1"/>
          <p:nvPr>
            <p:ph idx="13" type="title"/>
          </p:nvPr>
        </p:nvSpPr>
        <p:spPr>
          <a:xfrm>
            <a:off x="6143956" y="2892582"/>
            <a:ext cx="12504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dk1"/>
                </a:solidFill>
              </a:rPr>
              <a:t>06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1" name="Google Shape;371;p49"/>
          <p:cNvSpPr txBox="1"/>
          <p:nvPr>
            <p:ph idx="21" type="title"/>
          </p:nvPr>
        </p:nvSpPr>
        <p:spPr>
          <a:xfrm>
            <a:off x="713250" y="53197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72" name="Google Shape;372;p49"/>
          <p:cNvSpPr txBox="1"/>
          <p:nvPr>
            <p:ph idx="16" type="subTitle"/>
          </p:nvPr>
        </p:nvSpPr>
        <p:spPr>
          <a:xfrm>
            <a:off x="4932045" y="1851660"/>
            <a:ext cx="2743835" cy="48450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373" name="Google Shape;373;p49"/>
          <p:cNvSpPr txBox="1"/>
          <p:nvPr>
            <p:ph idx="18" type="subTitle"/>
          </p:nvPr>
        </p:nvSpPr>
        <p:spPr>
          <a:xfrm>
            <a:off x="918845" y="3444240"/>
            <a:ext cx="3223895" cy="48450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MODELING &amp;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FEATURE IMPORTANCE</a:t>
            </a:r>
            <a:endParaRPr/>
          </a:p>
        </p:txBody>
      </p:sp>
      <p:sp>
        <p:nvSpPr>
          <p:cNvPr id="374" name="Google Shape;374;p49"/>
          <p:cNvSpPr txBox="1"/>
          <p:nvPr>
            <p:ph idx="19" type="subTitle"/>
          </p:nvPr>
        </p:nvSpPr>
        <p:spPr>
          <a:xfrm>
            <a:off x="5364744" y="3443938"/>
            <a:ext cx="1967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KEY FINDINGS &amp; INSIGHTS</a:t>
            </a:r>
            <a:endParaRPr/>
          </a:p>
        </p:txBody>
      </p:sp>
      <p:sp>
        <p:nvSpPr>
          <p:cNvPr id="375" name="Google Shape;375;p49"/>
          <p:cNvSpPr/>
          <p:nvPr/>
        </p:nvSpPr>
        <p:spPr>
          <a:xfrm>
            <a:off x="1628760" y="1275668"/>
            <a:ext cx="540151" cy="3521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ulish"/>
              </a:rPr>
              <a:t>01</a:t>
            </a:r>
          </a:p>
        </p:txBody>
      </p:sp>
      <p:sp>
        <p:nvSpPr>
          <p:cNvPr id="376" name="Google Shape;376;p49"/>
          <p:cNvSpPr/>
          <p:nvPr/>
        </p:nvSpPr>
        <p:spPr>
          <a:xfrm>
            <a:off x="1691710" y="2696937"/>
            <a:ext cx="540151" cy="3438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ulish"/>
              </a:rPr>
              <a:t>03</a:t>
            </a:r>
          </a:p>
        </p:txBody>
      </p:sp>
      <p:sp>
        <p:nvSpPr>
          <p:cNvPr id="377" name="Google Shape;377;p49"/>
          <p:cNvSpPr/>
          <p:nvPr/>
        </p:nvSpPr>
        <p:spPr>
          <a:xfrm>
            <a:off x="5868165" y="1203320"/>
            <a:ext cx="540149" cy="35248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ulish"/>
              </a:rPr>
              <a:t>02</a:t>
            </a:r>
          </a:p>
        </p:txBody>
      </p:sp>
      <p:sp>
        <p:nvSpPr>
          <p:cNvPr id="378" name="Google Shape;378;p49"/>
          <p:cNvSpPr/>
          <p:nvPr/>
        </p:nvSpPr>
        <p:spPr>
          <a:xfrm>
            <a:off x="5940555" y="2648223"/>
            <a:ext cx="540149" cy="3487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ulish"/>
              </a:rPr>
              <a:t>04</a:t>
            </a:r>
          </a:p>
        </p:txBody>
      </p:sp>
      <p:sp>
        <p:nvSpPr>
          <p:cNvPr id="379" name="Google Shape;379;p49"/>
          <p:cNvSpPr/>
          <p:nvPr/>
        </p:nvSpPr>
        <p:spPr>
          <a:xfrm>
            <a:off x="7358900" y="-251650"/>
            <a:ext cx="1785128" cy="1590141"/>
          </a:xfrm>
          <a:custGeom>
            <a:rect b="b" l="l" r="r" t="t"/>
            <a:pathLst>
              <a:path extrusionOk="0" h="72817" w="81746">
                <a:moveTo>
                  <a:pt x="34690" y="25761"/>
                </a:moveTo>
                <a:lnTo>
                  <a:pt x="34004" y="0"/>
                </a:lnTo>
                <a:lnTo>
                  <a:pt x="52895" y="16831"/>
                </a:lnTo>
                <a:lnTo>
                  <a:pt x="81746" y="3092"/>
                </a:lnTo>
                <a:lnTo>
                  <a:pt x="63886" y="35722"/>
                </a:lnTo>
                <a:lnTo>
                  <a:pt x="79342" y="54956"/>
                </a:lnTo>
                <a:lnTo>
                  <a:pt x="37782" y="52208"/>
                </a:lnTo>
                <a:lnTo>
                  <a:pt x="31599" y="72817"/>
                </a:lnTo>
                <a:lnTo>
                  <a:pt x="28164" y="43621"/>
                </a:lnTo>
                <a:lnTo>
                  <a:pt x="0" y="27478"/>
                </a:lnTo>
                <a:close/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p49"/>
          <p:cNvSpPr txBox="1"/>
          <p:nvPr/>
        </p:nvSpPr>
        <p:spPr>
          <a:xfrm>
            <a:off x="828040" y="1893570"/>
            <a:ext cx="2743835" cy="48450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None/>
            </a:pPr>
            <a:r>
              <a:rPr b="1" i="0" lang="en" sz="20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INTRODUCTION &amp; DATA OVERVIEW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67"/>
          <p:cNvSpPr/>
          <p:nvPr/>
        </p:nvSpPr>
        <p:spPr>
          <a:xfrm rot="-4009303">
            <a:off x="3083575" y="905389"/>
            <a:ext cx="1447824" cy="1476400"/>
          </a:xfrm>
          <a:custGeom>
            <a:rect b="b" l="l" r="r" t="t"/>
            <a:pathLst>
              <a:path extrusionOk="0" h="59055" w="57912">
                <a:moveTo>
                  <a:pt x="6858" y="30861"/>
                </a:moveTo>
                <a:lnTo>
                  <a:pt x="0" y="6096"/>
                </a:lnTo>
                <a:lnTo>
                  <a:pt x="19812" y="17526"/>
                </a:lnTo>
                <a:lnTo>
                  <a:pt x="57912" y="0"/>
                </a:lnTo>
                <a:lnTo>
                  <a:pt x="34671" y="28194"/>
                </a:lnTo>
                <a:lnTo>
                  <a:pt x="52197" y="37338"/>
                </a:lnTo>
                <a:lnTo>
                  <a:pt x="31623" y="38100"/>
                </a:lnTo>
                <a:lnTo>
                  <a:pt x="31623" y="59055"/>
                </a:lnTo>
                <a:lnTo>
                  <a:pt x="12954" y="37338"/>
                </a:lnTo>
                <a:lnTo>
                  <a:pt x="1524" y="56388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7" name="Google Shape;1607;p67"/>
          <p:cNvSpPr txBox="1"/>
          <p:nvPr>
            <p:ph idx="2" type="title"/>
          </p:nvPr>
        </p:nvSpPr>
        <p:spPr>
          <a:xfrm>
            <a:off x="5709447" y="1279188"/>
            <a:ext cx="13188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08" name="Google Shape;1608;p67"/>
          <p:cNvSpPr txBox="1"/>
          <p:nvPr>
            <p:ph type="title"/>
          </p:nvPr>
        </p:nvSpPr>
        <p:spPr>
          <a:xfrm>
            <a:off x="4321738" y="2267963"/>
            <a:ext cx="4094100" cy="150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Modeling</a:t>
            </a:r>
            <a:endParaRPr/>
          </a:p>
        </p:txBody>
      </p:sp>
      <p:sp>
        <p:nvSpPr>
          <p:cNvPr id="1609" name="Google Shape;1609;p67"/>
          <p:cNvSpPr txBox="1"/>
          <p:nvPr>
            <p:ph idx="1" type="subTitle"/>
          </p:nvPr>
        </p:nvSpPr>
        <p:spPr>
          <a:xfrm>
            <a:off x="4656625" y="3930263"/>
            <a:ext cx="34245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Model Selection &amp;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Feature Importance</a:t>
            </a:r>
            <a:endParaRPr/>
          </a:p>
        </p:txBody>
      </p:sp>
      <p:sp>
        <p:nvSpPr>
          <p:cNvPr id="1610" name="Google Shape;1610;p67"/>
          <p:cNvSpPr/>
          <p:nvPr/>
        </p:nvSpPr>
        <p:spPr>
          <a:xfrm>
            <a:off x="5712625" y="1216613"/>
            <a:ext cx="1301580" cy="8539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ulish"/>
              </a:rPr>
              <a:t>03</a:t>
            </a:r>
          </a:p>
        </p:txBody>
      </p:sp>
      <p:sp>
        <p:nvSpPr>
          <p:cNvPr id="1611" name="Google Shape;1611;p67"/>
          <p:cNvSpPr/>
          <p:nvPr/>
        </p:nvSpPr>
        <p:spPr>
          <a:xfrm flipH="1" rot="10800000">
            <a:off x="4415988" y="3840888"/>
            <a:ext cx="3905750" cy="738250"/>
          </a:xfrm>
          <a:custGeom>
            <a:rect b="b" l="l" r="r" t="t"/>
            <a:pathLst>
              <a:path extrusionOk="0" h="29530" w="156230">
                <a:moveTo>
                  <a:pt x="62372" y="2727"/>
                </a:moveTo>
                <a:cubicBezTo>
                  <a:pt x="53098" y="3300"/>
                  <a:pt x="15545" y="2441"/>
                  <a:pt x="6729" y="6162"/>
                </a:cubicBezTo>
                <a:cubicBezTo>
                  <a:pt x="-2087" y="9883"/>
                  <a:pt x="-3289" y="21160"/>
                  <a:pt x="9477" y="25053"/>
                </a:cubicBezTo>
                <a:cubicBezTo>
                  <a:pt x="22243" y="28946"/>
                  <a:pt x="60139" y="29633"/>
                  <a:pt x="83323" y="29518"/>
                </a:cubicBezTo>
                <a:cubicBezTo>
                  <a:pt x="106507" y="29404"/>
                  <a:pt x="138393" y="28545"/>
                  <a:pt x="148583" y="24366"/>
                </a:cubicBezTo>
                <a:cubicBezTo>
                  <a:pt x="158773" y="20187"/>
                  <a:pt x="160080" y="8505"/>
                  <a:pt x="144461" y="4444"/>
                </a:cubicBezTo>
                <a:cubicBezTo>
                  <a:pt x="128842" y="383"/>
                  <a:pt x="69801" y="741"/>
                  <a:pt x="54869" y="0"/>
                </a:cubicBez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2" name="Google Shape;1612;p67"/>
          <p:cNvGrpSpPr/>
          <p:nvPr/>
        </p:nvGrpSpPr>
        <p:grpSpPr>
          <a:xfrm>
            <a:off x="-688177" y="-3"/>
            <a:ext cx="2800202" cy="5613300"/>
            <a:chOff x="3726323" y="-397928"/>
            <a:chExt cx="2800202" cy="5613300"/>
          </a:xfrm>
        </p:grpSpPr>
        <p:cxnSp>
          <p:nvCxnSpPr>
            <p:cNvPr id="1613" name="Google Shape;1613;p67"/>
            <p:cNvCxnSpPr/>
            <p:nvPr/>
          </p:nvCxnSpPr>
          <p:spPr>
            <a:xfrm rot="5400000">
              <a:off x="3465107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14" name="Google Shape;1614;p67"/>
            <p:cNvCxnSpPr/>
            <p:nvPr/>
          </p:nvCxnSpPr>
          <p:spPr>
            <a:xfrm rot="5400000">
              <a:off x="3719664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15" name="Google Shape;1615;p67"/>
            <p:cNvCxnSpPr/>
            <p:nvPr/>
          </p:nvCxnSpPr>
          <p:spPr>
            <a:xfrm rot="5400000">
              <a:off x="2956020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16" name="Google Shape;1616;p67"/>
            <p:cNvCxnSpPr/>
            <p:nvPr/>
          </p:nvCxnSpPr>
          <p:spPr>
            <a:xfrm rot="5400000">
              <a:off x="3210578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17" name="Google Shape;1617;p67"/>
            <p:cNvCxnSpPr/>
            <p:nvPr/>
          </p:nvCxnSpPr>
          <p:spPr>
            <a:xfrm rot="5400000">
              <a:off x="2446933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18" name="Google Shape;1618;p67"/>
            <p:cNvCxnSpPr/>
            <p:nvPr/>
          </p:nvCxnSpPr>
          <p:spPr>
            <a:xfrm rot="5400000">
              <a:off x="2701491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19" name="Google Shape;1619;p67"/>
            <p:cNvCxnSpPr/>
            <p:nvPr/>
          </p:nvCxnSpPr>
          <p:spPr>
            <a:xfrm rot="5400000">
              <a:off x="1937847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20" name="Google Shape;1620;p67"/>
            <p:cNvCxnSpPr/>
            <p:nvPr/>
          </p:nvCxnSpPr>
          <p:spPr>
            <a:xfrm rot="5400000">
              <a:off x="2192404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21" name="Google Shape;1621;p67"/>
            <p:cNvCxnSpPr/>
            <p:nvPr/>
          </p:nvCxnSpPr>
          <p:spPr>
            <a:xfrm rot="5400000">
              <a:off x="1428760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22" name="Google Shape;1622;p67"/>
            <p:cNvCxnSpPr/>
            <p:nvPr/>
          </p:nvCxnSpPr>
          <p:spPr>
            <a:xfrm rot="5400000">
              <a:off x="1683317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23" name="Google Shape;1623;p67"/>
            <p:cNvCxnSpPr/>
            <p:nvPr/>
          </p:nvCxnSpPr>
          <p:spPr>
            <a:xfrm rot="5400000">
              <a:off x="919673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24" name="Google Shape;1624;p67"/>
            <p:cNvCxnSpPr/>
            <p:nvPr/>
          </p:nvCxnSpPr>
          <p:spPr>
            <a:xfrm rot="5400000">
              <a:off x="1174230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625" name="Google Shape;1625;p67"/>
            <p:cNvGrpSpPr/>
            <p:nvPr/>
          </p:nvGrpSpPr>
          <p:grpSpPr>
            <a:xfrm>
              <a:off x="3726325" y="-397925"/>
              <a:ext cx="2800200" cy="5599950"/>
              <a:chOff x="3726325" y="-397925"/>
              <a:chExt cx="2800200" cy="5599950"/>
            </a:xfrm>
          </p:grpSpPr>
          <p:cxnSp>
            <p:nvCxnSpPr>
              <p:cNvPr id="1626" name="Google Shape;1626;p67"/>
              <p:cNvCxnSpPr/>
              <p:nvPr/>
            </p:nvCxnSpPr>
            <p:spPr>
              <a:xfrm>
                <a:off x="3726325" y="-143369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27" name="Google Shape;1627;p67"/>
              <p:cNvCxnSpPr/>
              <p:nvPr/>
            </p:nvCxnSpPr>
            <p:spPr>
              <a:xfrm>
                <a:off x="3726325" y="-397925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28" name="Google Shape;1628;p67"/>
              <p:cNvCxnSpPr/>
              <p:nvPr/>
            </p:nvCxnSpPr>
            <p:spPr>
              <a:xfrm>
                <a:off x="3726325" y="365716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29" name="Google Shape;1629;p67"/>
              <p:cNvCxnSpPr/>
              <p:nvPr/>
            </p:nvCxnSpPr>
            <p:spPr>
              <a:xfrm>
                <a:off x="3726325" y="111160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30" name="Google Shape;1630;p67"/>
              <p:cNvCxnSpPr/>
              <p:nvPr/>
            </p:nvCxnSpPr>
            <p:spPr>
              <a:xfrm>
                <a:off x="3726325" y="874801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31" name="Google Shape;1631;p67"/>
              <p:cNvCxnSpPr/>
              <p:nvPr/>
            </p:nvCxnSpPr>
            <p:spPr>
              <a:xfrm>
                <a:off x="3726325" y="620245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32" name="Google Shape;1632;p67"/>
              <p:cNvCxnSpPr/>
              <p:nvPr/>
            </p:nvCxnSpPr>
            <p:spPr>
              <a:xfrm>
                <a:off x="3726325" y="1383887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33" name="Google Shape;1633;p67"/>
              <p:cNvCxnSpPr/>
              <p:nvPr/>
            </p:nvCxnSpPr>
            <p:spPr>
              <a:xfrm>
                <a:off x="3726325" y="1129330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34" name="Google Shape;1634;p67"/>
              <p:cNvCxnSpPr/>
              <p:nvPr/>
            </p:nvCxnSpPr>
            <p:spPr>
              <a:xfrm>
                <a:off x="3726325" y="1892972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35" name="Google Shape;1635;p67"/>
              <p:cNvCxnSpPr/>
              <p:nvPr/>
            </p:nvCxnSpPr>
            <p:spPr>
              <a:xfrm>
                <a:off x="3726325" y="1638415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36" name="Google Shape;1636;p67"/>
              <p:cNvCxnSpPr/>
              <p:nvPr/>
            </p:nvCxnSpPr>
            <p:spPr>
              <a:xfrm>
                <a:off x="3726325" y="2402057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37" name="Google Shape;1637;p67"/>
              <p:cNvCxnSpPr/>
              <p:nvPr/>
            </p:nvCxnSpPr>
            <p:spPr>
              <a:xfrm>
                <a:off x="3726325" y="2147501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38" name="Google Shape;1638;p67"/>
              <p:cNvCxnSpPr/>
              <p:nvPr/>
            </p:nvCxnSpPr>
            <p:spPr>
              <a:xfrm>
                <a:off x="3726325" y="2911142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39" name="Google Shape;1639;p67"/>
              <p:cNvCxnSpPr/>
              <p:nvPr/>
            </p:nvCxnSpPr>
            <p:spPr>
              <a:xfrm>
                <a:off x="3726325" y="2656586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40" name="Google Shape;1640;p67"/>
              <p:cNvCxnSpPr/>
              <p:nvPr/>
            </p:nvCxnSpPr>
            <p:spPr>
              <a:xfrm>
                <a:off x="3726325" y="3420227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41" name="Google Shape;1641;p67"/>
              <p:cNvCxnSpPr/>
              <p:nvPr/>
            </p:nvCxnSpPr>
            <p:spPr>
              <a:xfrm>
                <a:off x="3726325" y="3165671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42" name="Google Shape;1642;p67"/>
              <p:cNvCxnSpPr/>
              <p:nvPr/>
            </p:nvCxnSpPr>
            <p:spPr>
              <a:xfrm>
                <a:off x="3726325" y="3674770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43" name="Google Shape;1643;p67"/>
              <p:cNvCxnSpPr/>
              <p:nvPr/>
            </p:nvCxnSpPr>
            <p:spPr>
              <a:xfrm>
                <a:off x="3726325" y="4183855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44" name="Google Shape;1644;p67"/>
              <p:cNvCxnSpPr/>
              <p:nvPr/>
            </p:nvCxnSpPr>
            <p:spPr>
              <a:xfrm>
                <a:off x="3726325" y="3929299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45" name="Google Shape;1645;p67"/>
              <p:cNvCxnSpPr/>
              <p:nvPr/>
            </p:nvCxnSpPr>
            <p:spPr>
              <a:xfrm>
                <a:off x="3726325" y="4692940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46" name="Google Shape;1646;p67"/>
              <p:cNvCxnSpPr/>
              <p:nvPr/>
            </p:nvCxnSpPr>
            <p:spPr>
              <a:xfrm>
                <a:off x="3726325" y="4438384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47" name="Google Shape;1647;p67"/>
              <p:cNvCxnSpPr/>
              <p:nvPr/>
            </p:nvCxnSpPr>
            <p:spPr>
              <a:xfrm>
                <a:off x="3726325" y="5202025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48" name="Google Shape;1648;p67"/>
              <p:cNvCxnSpPr/>
              <p:nvPr/>
            </p:nvCxnSpPr>
            <p:spPr>
              <a:xfrm>
                <a:off x="3726325" y="4947469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1649" name="Google Shape;1649;p67"/>
          <p:cNvGrpSpPr/>
          <p:nvPr/>
        </p:nvGrpSpPr>
        <p:grpSpPr>
          <a:xfrm rot="-5400000">
            <a:off x="4967449" y="-3310227"/>
            <a:ext cx="2800202" cy="5613300"/>
            <a:chOff x="3726323" y="-397928"/>
            <a:chExt cx="2800202" cy="5613300"/>
          </a:xfrm>
        </p:grpSpPr>
        <p:cxnSp>
          <p:nvCxnSpPr>
            <p:cNvPr id="1650" name="Google Shape;1650;p67"/>
            <p:cNvCxnSpPr/>
            <p:nvPr/>
          </p:nvCxnSpPr>
          <p:spPr>
            <a:xfrm rot="5400000">
              <a:off x="3465107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51" name="Google Shape;1651;p67"/>
            <p:cNvCxnSpPr/>
            <p:nvPr/>
          </p:nvCxnSpPr>
          <p:spPr>
            <a:xfrm rot="5400000">
              <a:off x="3719664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52" name="Google Shape;1652;p67"/>
            <p:cNvCxnSpPr/>
            <p:nvPr/>
          </p:nvCxnSpPr>
          <p:spPr>
            <a:xfrm rot="5400000">
              <a:off x="2956020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53" name="Google Shape;1653;p67"/>
            <p:cNvCxnSpPr/>
            <p:nvPr/>
          </p:nvCxnSpPr>
          <p:spPr>
            <a:xfrm rot="5400000">
              <a:off x="3210578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54" name="Google Shape;1654;p67"/>
            <p:cNvCxnSpPr/>
            <p:nvPr/>
          </p:nvCxnSpPr>
          <p:spPr>
            <a:xfrm rot="5400000">
              <a:off x="2446933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55" name="Google Shape;1655;p67"/>
            <p:cNvCxnSpPr/>
            <p:nvPr/>
          </p:nvCxnSpPr>
          <p:spPr>
            <a:xfrm rot="5400000">
              <a:off x="2701491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56" name="Google Shape;1656;p67"/>
            <p:cNvCxnSpPr/>
            <p:nvPr/>
          </p:nvCxnSpPr>
          <p:spPr>
            <a:xfrm rot="5400000">
              <a:off x="1937847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57" name="Google Shape;1657;p67"/>
            <p:cNvCxnSpPr/>
            <p:nvPr/>
          </p:nvCxnSpPr>
          <p:spPr>
            <a:xfrm rot="5400000">
              <a:off x="2192404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58" name="Google Shape;1658;p67"/>
            <p:cNvCxnSpPr/>
            <p:nvPr/>
          </p:nvCxnSpPr>
          <p:spPr>
            <a:xfrm rot="5400000">
              <a:off x="1428760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59" name="Google Shape;1659;p67"/>
            <p:cNvCxnSpPr/>
            <p:nvPr/>
          </p:nvCxnSpPr>
          <p:spPr>
            <a:xfrm rot="5400000">
              <a:off x="1683317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60" name="Google Shape;1660;p67"/>
            <p:cNvCxnSpPr/>
            <p:nvPr/>
          </p:nvCxnSpPr>
          <p:spPr>
            <a:xfrm rot="5400000">
              <a:off x="919673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61" name="Google Shape;1661;p67"/>
            <p:cNvCxnSpPr/>
            <p:nvPr/>
          </p:nvCxnSpPr>
          <p:spPr>
            <a:xfrm rot="5400000">
              <a:off x="1174230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662" name="Google Shape;1662;p67"/>
            <p:cNvGrpSpPr/>
            <p:nvPr/>
          </p:nvGrpSpPr>
          <p:grpSpPr>
            <a:xfrm>
              <a:off x="3726325" y="-397925"/>
              <a:ext cx="2800200" cy="5599950"/>
              <a:chOff x="3726325" y="-397925"/>
              <a:chExt cx="2800200" cy="5599950"/>
            </a:xfrm>
          </p:grpSpPr>
          <p:cxnSp>
            <p:nvCxnSpPr>
              <p:cNvPr id="1663" name="Google Shape;1663;p67"/>
              <p:cNvCxnSpPr/>
              <p:nvPr/>
            </p:nvCxnSpPr>
            <p:spPr>
              <a:xfrm>
                <a:off x="3726325" y="-143369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64" name="Google Shape;1664;p67"/>
              <p:cNvCxnSpPr/>
              <p:nvPr/>
            </p:nvCxnSpPr>
            <p:spPr>
              <a:xfrm>
                <a:off x="3726325" y="-397925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65" name="Google Shape;1665;p67"/>
              <p:cNvCxnSpPr/>
              <p:nvPr/>
            </p:nvCxnSpPr>
            <p:spPr>
              <a:xfrm>
                <a:off x="3726325" y="365716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66" name="Google Shape;1666;p67"/>
              <p:cNvCxnSpPr/>
              <p:nvPr/>
            </p:nvCxnSpPr>
            <p:spPr>
              <a:xfrm>
                <a:off x="3726325" y="111160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67" name="Google Shape;1667;p67"/>
              <p:cNvCxnSpPr/>
              <p:nvPr/>
            </p:nvCxnSpPr>
            <p:spPr>
              <a:xfrm>
                <a:off x="3726325" y="874801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68" name="Google Shape;1668;p67"/>
              <p:cNvCxnSpPr/>
              <p:nvPr/>
            </p:nvCxnSpPr>
            <p:spPr>
              <a:xfrm>
                <a:off x="3726325" y="620245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69" name="Google Shape;1669;p67"/>
              <p:cNvCxnSpPr/>
              <p:nvPr/>
            </p:nvCxnSpPr>
            <p:spPr>
              <a:xfrm>
                <a:off x="3726325" y="1383887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0" name="Google Shape;1670;p67"/>
              <p:cNvCxnSpPr/>
              <p:nvPr/>
            </p:nvCxnSpPr>
            <p:spPr>
              <a:xfrm>
                <a:off x="3726325" y="1129330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1" name="Google Shape;1671;p67"/>
              <p:cNvCxnSpPr/>
              <p:nvPr/>
            </p:nvCxnSpPr>
            <p:spPr>
              <a:xfrm>
                <a:off x="3726325" y="1892972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2" name="Google Shape;1672;p67"/>
              <p:cNvCxnSpPr/>
              <p:nvPr/>
            </p:nvCxnSpPr>
            <p:spPr>
              <a:xfrm>
                <a:off x="3726325" y="1638415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3" name="Google Shape;1673;p67"/>
              <p:cNvCxnSpPr/>
              <p:nvPr/>
            </p:nvCxnSpPr>
            <p:spPr>
              <a:xfrm>
                <a:off x="3726325" y="2402057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4" name="Google Shape;1674;p67"/>
              <p:cNvCxnSpPr/>
              <p:nvPr/>
            </p:nvCxnSpPr>
            <p:spPr>
              <a:xfrm>
                <a:off x="3726325" y="2147501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5" name="Google Shape;1675;p67"/>
              <p:cNvCxnSpPr/>
              <p:nvPr/>
            </p:nvCxnSpPr>
            <p:spPr>
              <a:xfrm>
                <a:off x="3726325" y="2911142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6" name="Google Shape;1676;p67"/>
              <p:cNvCxnSpPr/>
              <p:nvPr/>
            </p:nvCxnSpPr>
            <p:spPr>
              <a:xfrm>
                <a:off x="3726325" y="2656586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7" name="Google Shape;1677;p67"/>
              <p:cNvCxnSpPr/>
              <p:nvPr/>
            </p:nvCxnSpPr>
            <p:spPr>
              <a:xfrm>
                <a:off x="3726325" y="3420227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8" name="Google Shape;1678;p67"/>
              <p:cNvCxnSpPr/>
              <p:nvPr/>
            </p:nvCxnSpPr>
            <p:spPr>
              <a:xfrm>
                <a:off x="3726325" y="3165671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9" name="Google Shape;1679;p67"/>
              <p:cNvCxnSpPr/>
              <p:nvPr/>
            </p:nvCxnSpPr>
            <p:spPr>
              <a:xfrm>
                <a:off x="3726325" y="3674770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80" name="Google Shape;1680;p67"/>
              <p:cNvCxnSpPr/>
              <p:nvPr/>
            </p:nvCxnSpPr>
            <p:spPr>
              <a:xfrm>
                <a:off x="3726325" y="4183855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81" name="Google Shape;1681;p67"/>
              <p:cNvCxnSpPr/>
              <p:nvPr/>
            </p:nvCxnSpPr>
            <p:spPr>
              <a:xfrm>
                <a:off x="3726325" y="3929299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82" name="Google Shape;1682;p67"/>
              <p:cNvCxnSpPr/>
              <p:nvPr/>
            </p:nvCxnSpPr>
            <p:spPr>
              <a:xfrm>
                <a:off x="3726325" y="4692940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83" name="Google Shape;1683;p67"/>
              <p:cNvCxnSpPr/>
              <p:nvPr/>
            </p:nvCxnSpPr>
            <p:spPr>
              <a:xfrm>
                <a:off x="3726325" y="4438384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84" name="Google Shape;1684;p67"/>
              <p:cNvCxnSpPr/>
              <p:nvPr/>
            </p:nvCxnSpPr>
            <p:spPr>
              <a:xfrm>
                <a:off x="3726325" y="5202025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85" name="Google Shape;1685;p67"/>
              <p:cNvCxnSpPr/>
              <p:nvPr/>
            </p:nvCxnSpPr>
            <p:spPr>
              <a:xfrm>
                <a:off x="3726325" y="4947469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1686" name="Google Shape;1686;p67"/>
          <p:cNvGrpSpPr/>
          <p:nvPr/>
        </p:nvGrpSpPr>
        <p:grpSpPr>
          <a:xfrm>
            <a:off x="7721384" y="132317"/>
            <a:ext cx="710700" cy="710700"/>
            <a:chOff x="1115734" y="1042292"/>
            <a:chExt cx="710700" cy="710700"/>
          </a:xfrm>
        </p:grpSpPr>
        <p:sp>
          <p:nvSpPr>
            <p:cNvPr id="1687" name="Google Shape;1687;p67"/>
            <p:cNvSpPr/>
            <p:nvPr/>
          </p:nvSpPr>
          <p:spPr>
            <a:xfrm rot="-380588">
              <a:off x="1149314" y="1075872"/>
              <a:ext cx="643540" cy="64354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88" name="Google Shape;1688;p67"/>
            <p:cNvGrpSpPr/>
            <p:nvPr/>
          </p:nvGrpSpPr>
          <p:grpSpPr>
            <a:xfrm>
              <a:off x="1333092" y="1185344"/>
              <a:ext cx="275974" cy="424616"/>
              <a:chOff x="6124070" y="3993951"/>
              <a:chExt cx="282935" cy="435325"/>
            </a:xfrm>
          </p:grpSpPr>
          <p:sp>
            <p:nvSpPr>
              <p:cNvPr id="1689" name="Google Shape;1689;p67"/>
              <p:cNvSpPr/>
              <p:nvPr/>
            </p:nvSpPr>
            <p:spPr>
              <a:xfrm>
                <a:off x="6151842" y="4109987"/>
                <a:ext cx="72416" cy="106527"/>
              </a:xfrm>
              <a:custGeom>
                <a:rect b="b" l="l" r="r" t="t"/>
                <a:pathLst>
                  <a:path extrusionOk="0" h="4369" w="2970">
                    <a:moveTo>
                      <a:pt x="2041" y="575"/>
                    </a:moveTo>
                    <a:lnTo>
                      <a:pt x="2364" y="3798"/>
                    </a:lnTo>
                    <a:lnTo>
                      <a:pt x="2185" y="3798"/>
                    </a:lnTo>
                    <a:cubicBezTo>
                      <a:pt x="1753" y="3798"/>
                      <a:pt x="1348" y="3630"/>
                      <a:pt x="1043" y="3326"/>
                    </a:cubicBezTo>
                    <a:cubicBezTo>
                      <a:pt x="739" y="3021"/>
                      <a:pt x="571" y="2615"/>
                      <a:pt x="571" y="2184"/>
                    </a:cubicBezTo>
                    <a:cubicBezTo>
                      <a:pt x="571" y="1753"/>
                      <a:pt x="739" y="1347"/>
                      <a:pt x="1043" y="1042"/>
                    </a:cubicBezTo>
                    <a:cubicBezTo>
                      <a:pt x="1314" y="772"/>
                      <a:pt x="1664" y="609"/>
                      <a:pt x="2041" y="575"/>
                    </a:cubicBezTo>
                    <a:close/>
                    <a:moveTo>
                      <a:pt x="2184" y="0"/>
                    </a:moveTo>
                    <a:cubicBezTo>
                      <a:pt x="1601" y="0"/>
                      <a:pt x="1053" y="226"/>
                      <a:pt x="640" y="640"/>
                    </a:cubicBezTo>
                    <a:cubicBezTo>
                      <a:pt x="228" y="1052"/>
                      <a:pt x="1" y="1600"/>
                      <a:pt x="1" y="2184"/>
                    </a:cubicBezTo>
                    <a:cubicBezTo>
                      <a:pt x="1" y="2767"/>
                      <a:pt x="228" y="3316"/>
                      <a:pt x="640" y="3728"/>
                    </a:cubicBezTo>
                    <a:cubicBezTo>
                      <a:pt x="1053" y="4141"/>
                      <a:pt x="1601" y="4369"/>
                      <a:pt x="2185" y="4369"/>
                    </a:cubicBezTo>
                    <a:lnTo>
                      <a:pt x="2678" y="4369"/>
                    </a:lnTo>
                    <a:cubicBezTo>
                      <a:pt x="2759" y="4369"/>
                      <a:pt x="2835" y="4334"/>
                      <a:pt x="2890" y="4274"/>
                    </a:cubicBezTo>
                    <a:cubicBezTo>
                      <a:pt x="2944" y="4215"/>
                      <a:pt x="2970" y="4135"/>
                      <a:pt x="2962" y="4054"/>
                    </a:cubicBezTo>
                    <a:lnTo>
                      <a:pt x="2582" y="256"/>
                    </a:lnTo>
                    <a:cubicBezTo>
                      <a:pt x="2567" y="111"/>
                      <a:pt x="2445" y="0"/>
                      <a:pt x="22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0" name="Google Shape;1690;p67"/>
              <p:cNvSpPr/>
              <p:nvPr/>
            </p:nvSpPr>
            <p:spPr>
              <a:xfrm>
                <a:off x="6124070" y="3993951"/>
                <a:ext cx="282935" cy="435325"/>
              </a:xfrm>
              <a:custGeom>
                <a:rect b="b" l="l" r="r" t="t"/>
                <a:pathLst>
                  <a:path extrusionOk="0" h="17854" w="11604">
                    <a:moveTo>
                      <a:pt x="9025" y="570"/>
                    </a:moveTo>
                    <a:cubicBezTo>
                      <a:pt x="9396" y="570"/>
                      <a:pt x="9713" y="808"/>
                      <a:pt x="9831" y="1140"/>
                    </a:cubicBezTo>
                    <a:lnTo>
                      <a:pt x="4558" y="1140"/>
                    </a:lnTo>
                    <a:cubicBezTo>
                      <a:pt x="4676" y="808"/>
                      <a:pt x="4992" y="570"/>
                      <a:pt x="5364" y="570"/>
                    </a:cubicBezTo>
                    <a:cubicBezTo>
                      <a:pt x="5636" y="570"/>
                      <a:pt x="5886" y="696"/>
                      <a:pt x="6050" y="916"/>
                    </a:cubicBezTo>
                    <a:cubicBezTo>
                      <a:pt x="6104" y="989"/>
                      <a:pt x="6189" y="1030"/>
                      <a:pt x="6278" y="1030"/>
                    </a:cubicBezTo>
                    <a:cubicBezTo>
                      <a:pt x="6369" y="1030"/>
                      <a:pt x="6453" y="989"/>
                      <a:pt x="6508" y="916"/>
                    </a:cubicBezTo>
                    <a:cubicBezTo>
                      <a:pt x="6671" y="696"/>
                      <a:pt x="6921" y="570"/>
                      <a:pt x="7194" y="570"/>
                    </a:cubicBezTo>
                    <a:cubicBezTo>
                      <a:pt x="7468" y="570"/>
                      <a:pt x="7718" y="696"/>
                      <a:pt x="7881" y="916"/>
                    </a:cubicBezTo>
                    <a:cubicBezTo>
                      <a:pt x="7934" y="989"/>
                      <a:pt x="8019" y="1030"/>
                      <a:pt x="8109" y="1030"/>
                    </a:cubicBezTo>
                    <a:cubicBezTo>
                      <a:pt x="8200" y="1030"/>
                      <a:pt x="8284" y="989"/>
                      <a:pt x="8338" y="916"/>
                    </a:cubicBezTo>
                    <a:cubicBezTo>
                      <a:pt x="8501" y="696"/>
                      <a:pt x="8752" y="570"/>
                      <a:pt x="9025" y="570"/>
                    </a:cubicBezTo>
                    <a:close/>
                    <a:moveTo>
                      <a:pt x="10996" y="1709"/>
                    </a:moveTo>
                    <a:lnTo>
                      <a:pt x="10148" y="9953"/>
                    </a:lnTo>
                    <a:cubicBezTo>
                      <a:pt x="10050" y="10906"/>
                      <a:pt x="9187" y="11723"/>
                      <a:pt x="8224" y="11773"/>
                    </a:cubicBezTo>
                    <a:cubicBezTo>
                      <a:pt x="8072" y="11781"/>
                      <a:pt x="7953" y="11906"/>
                      <a:pt x="7953" y="12058"/>
                    </a:cubicBezTo>
                    <a:lnTo>
                      <a:pt x="7953" y="12915"/>
                    </a:lnTo>
                    <a:lnTo>
                      <a:pt x="7289" y="12915"/>
                    </a:lnTo>
                    <a:cubicBezTo>
                      <a:pt x="7132" y="12915"/>
                      <a:pt x="7004" y="13042"/>
                      <a:pt x="7004" y="13199"/>
                    </a:cubicBezTo>
                    <a:cubicBezTo>
                      <a:pt x="7004" y="13358"/>
                      <a:pt x="7132" y="13485"/>
                      <a:pt x="7289" y="13485"/>
                    </a:cubicBezTo>
                    <a:lnTo>
                      <a:pt x="8239" y="13485"/>
                    </a:lnTo>
                    <a:cubicBezTo>
                      <a:pt x="8396" y="13485"/>
                      <a:pt x="8524" y="13612"/>
                      <a:pt x="8524" y="13770"/>
                    </a:cubicBezTo>
                    <a:cubicBezTo>
                      <a:pt x="8524" y="13927"/>
                      <a:pt x="8396" y="14054"/>
                      <a:pt x="8239" y="14054"/>
                    </a:cubicBezTo>
                    <a:cubicBezTo>
                      <a:pt x="8081" y="14054"/>
                      <a:pt x="7953" y="14183"/>
                      <a:pt x="7953" y="14340"/>
                    </a:cubicBezTo>
                    <a:lnTo>
                      <a:pt x="7953" y="15100"/>
                    </a:lnTo>
                    <a:cubicBezTo>
                      <a:pt x="7953" y="15584"/>
                      <a:pt x="8363" y="16026"/>
                      <a:pt x="9170" y="16412"/>
                    </a:cubicBezTo>
                    <a:cubicBezTo>
                      <a:pt x="9715" y="16672"/>
                      <a:pt x="10251" y="16818"/>
                      <a:pt x="10274" y="16824"/>
                    </a:cubicBezTo>
                    <a:cubicBezTo>
                      <a:pt x="10451" y="16872"/>
                      <a:pt x="10613" y="17083"/>
                      <a:pt x="10613" y="17266"/>
                    </a:cubicBezTo>
                    <a:lnTo>
                      <a:pt x="10613" y="17283"/>
                    </a:lnTo>
                    <a:lnTo>
                      <a:pt x="3775" y="17283"/>
                    </a:lnTo>
                    <a:lnTo>
                      <a:pt x="3775" y="17266"/>
                    </a:lnTo>
                    <a:cubicBezTo>
                      <a:pt x="3775" y="17083"/>
                      <a:pt x="3937" y="16872"/>
                      <a:pt x="4115" y="16824"/>
                    </a:cubicBezTo>
                    <a:cubicBezTo>
                      <a:pt x="4137" y="16818"/>
                      <a:pt x="4673" y="16672"/>
                      <a:pt x="5218" y="16412"/>
                    </a:cubicBezTo>
                    <a:cubicBezTo>
                      <a:pt x="6026" y="16026"/>
                      <a:pt x="6434" y="15584"/>
                      <a:pt x="6434" y="15100"/>
                    </a:cubicBezTo>
                    <a:lnTo>
                      <a:pt x="6434" y="14624"/>
                    </a:lnTo>
                    <a:lnTo>
                      <a:pt x="7100" y="14624"/>
                    </a:lnTo>
                    <a:cubicBezTo>
                      <a:pt x="7257" y="14624"/>
                      <a:pt x="7384" y="14497"/>
                      <a:pt x="7384" y="14340"/>
                    </a:cubicBezTo>
                    <a:cubicBezTo>
                      <a:pt x="7384" y="14183"/>
                      <a:pt x="7257" y="14054"/>
                      <a:pt x="7100" y="14054"/>
                    </a:cubicBezTo>
                    <a:lnTo>
                      <a:pt x="6150" y="14054"/>
                    </a:lnTo>
                    <a:cubicBezTo>
                      <a:pt x="5992" y="14054"/>
                      <a:pt x="5865" y="13927"/>
                      <a:pt x="5865" y="13770"/>
                    </a:cubicBezTo>
                    <a:cubicBezTo>
                      <a:pt x="5865" y="13612"/>
                      <a:pt x="5992" y="13485"/>
                      <a:pt x="6150" y="13485"/>
                    </a:cubicBezTo>
                    <a:cubicBezTo>
                      <a:pt x="6307" y="13485"/>
                      <a:pt x="6434" y="13358"/>
                      <a:pt x="6434" y="13199"/>
                    </a:cubicBezTo>
                    <a:lnTo>
                      <a:pt x="6434" y="12346"/>
                    </a:lnTo>
                    <a:lnTo>
                      <a:pt x="7100" y="12346"/>
                    </a:lnTo>
                    <a:cubicBezTo>
                      <a:pt x="7257" y="12346"/>
                      <a:pt x="7384" y="12217"/>
                      <a:pt x="7384" y="12060"/>
                    </a:cubicBezTo>
                    <a:cubicBezTo>
                      <a:pt x="7384" y="11903"/>
                      <a:pt x="7257" y="11775"/>
                      <a:pt x="7100" y="11775"/>
                    </a:cubicBezTo>
                    <a:lnTo>
                      <a:pt x="6182" y="11775"/>
                    </a:lnTo>
                    <a:cubicBezTo>
                      <a:pt x="6175" y="11774"/>
                      <a:pt x="6167" y="11774"/>
                      <a:pt x="6160" y="11774"/>
                    </a:cubicBezTo>
                    <a:cubicBezTo>
                      <a:pt x="5184" y="11737"/>
                      <a:pt x="4311" y="10921"/>
                      <a:pt x="4215" y="9954"/>
                    </a:cubicBezTo>
                    <a:cubicBezTo>
                      <a:pt x="4201" y="9807"/>
                      <a:pt x="4078" y="9697"/>
                      <a:pt x="3931" y="9697"/>
                    </a:cubicBezTo>
                    <a:lnTo>
                      <a:pt x="3324" y="9697"/>
                    </a:lnTo>
                    <a:cubicBezTo>
                      <a:pt x="2588" y="9697"/>
                      <a:pt x="1897" y="9411"/>
                      <a:pt x="1376" y="8891"/>
                    </a:cubicBezTo>
                    <a:cubicBezTo>
                      <a:pt x="856" y="8370"/>
                      <a:pt x="569" y="7679"/>
                      <a:pt x="569" y="6943"/>
                    </a:cubicBezTo>
                    <a:cubicBezTo>
                      <a:pt x="569" y="6207"/>
                      <a:pt x="856" y="5515"/>
                      <a:pt x="1376" y="4995"/>
                    </a:cubicBezTo>
                    <a:cubicBezTo>
                      <a:pt x="1897" y="4475"/>
                      <a:pt x="2588" y="4189"/>
                      <a:pt x="3324" y="4189"/>
                    </a:cubicBezTo>
                    <a:cubicBezTo>
                      <a:pt x="3404" y="4189"/>
                      <a:pt x="3480" y="4154"/>
                      <a:pt x="3535" y="4095"/>
                    </a:cubicBezTo>
                    <a:cubicBezTo>
                      <a:pt x="3589" y="4035"/>
                      <a:pt x="3615" y="3956"/>
                      <a:pt x="3608" y="3876"/>
                    </a:cubicBezTo>
                    <a:lnTo>
                      <a:pt x="3391" y="1709"/>
                    </a:lnTo>
                    <a:lnTo>
                      <a:pt x="3966" y="1709"/>
                    </a:lnTo>
                    <a:lnTo>
                      <a:pt x="4782" y="9897"/>
                    </a:lnTo>
                    <a:cubicBezTo>
                      <a:pt x="4853" y="10606"/>
                      <a:pt x="5515" y="11206"/>
                      <a:pt x="6228" y="11206"/>
                    </a:cubicBezTo>
                    <a:lnTo>
                      <a:pt x="8128" y="11206"/>
                    </a:lnTo>
                    <a:cubicBezTo>
                      <a:pt x="8843" y="11206"/>
                      <a:pt x="9508" y="10605"/>
                      <a:pt x="9581" y="9894"/>
                    </a:cubicBezTo>
                    <a:lnTo>
                      <a:pt x="9963" y="6182"/>
                    </a:lnTo>
                    <a:cubicBezTo>
                      <a:pt x="9980" y="6026"/>
                      <a:pt x="9865" y="5887"/>
                      <a:pt x="9709" y="5870"/>
                    </a:cubicBezTo>
                    <a:cubicBezTo>
                      <a:pt x="9700" y="5869"/>
                      <a:pt x="9690" y="5869"/>
                      <a:pt x="9681" y="5869"/>
                    </a:cubicBezTo>
                    <a:cubicBezTo>
                      <a:pt x="9536" y="5869"/>
                      <a:pt x="9412" y="5977"/>
                      <a:pt x="9396" y="6124"/>
                    </a:cubicBezTo>
                    <a:lnTo>
                      <a:pt x="9014" y="9836"/>
                    </a:lnTo>
                    <a:cubicBezTo>
                      <a:pt x="8971" y="10255"/>
                      <a:pt x="8549" y="10636"/>
                      <a:pt x="8128" y="10636"/>
                    </a:cubicBezTo>
                    <a:lnTo>
                      <a:pt x="6228" y="10636"/>
                    </a:lnTo>
                    <a:cubicBezTo>
                      <a:pt x="5810" y="10636"/>
                      <a:pt x="5391" y="10256"/>
                      <a:pt x="5349" y="9839"/>
                    </a:cubicBezTo>
                    <a:lnTo>
                      <a:pt x="4539" y="1709"/>
                    </a:lnTo>
                    <a:lnTo>
                      <a:pt x="9849" y="1709"/>
                    </a:lnTo>
                    <a:lnTo>
                      <a:pt x="9513" y="4991"/>
                    </a:lnTo>
                    <a:cubicBezTo>
                      <a:pt x="9497" y="5147"/>
                      <a:pt x="9611" y="5287"/>
                      <a:pt x="9768" y="5303"/>
                    </a:cubicBezTo>
                    <a:cubicBezTo>
                      <a:pt x="9777" y="5304"/>
                      <a:pt x="9787" y="5305"/>
                      <a:pt x="9796" y="5305"/>
                    </a:cubicBezTo>
                    <a:cubicBezTo>
                      <a:pt x="9942" y="5305"/>
                      <a:pt x="10065" y="5196"/>
                      <a:pt x="10080" y="5049"/>
                    </a:cubicBezTo>
                    <a:lnTo>
                      <a:pt x="10421" y="1709"/>
                    </a:lnTo>
                    <a:close/>
                    <a:moveTo>
                      <a:pt x="5364" y="0"/>
                    </a:moveTo>
                    <a:cubicBezTo>
                      <a:pt x="4676" y="0"/>
                      <a:pt x="4099" y="490"/>
                      <a:pt x="3967" y="1140"/>
                    </a:cubicBezTo>
                    <a:lnTo>
                      <a:pt x="3075" y="1140"/>
                    </a:lnTo>
                    <a:cubicBezTo>
                      <a:pt x="2996" y="1140"/>
                      <a:pt x="2918" y="1174"/>
                      <a:pt x="2865" y="1234"/>
                    </a:cubicBezTo>
                    <a:cubicBezTo>
                      <a:pt x="2810" y="1293"/>
                      <a:pt x="2784" y="1373"/>
                      <a:pt x="2792" y="1453"/>
                    </a:cubicBezTo>
                    <a:lnTo>
                      <a:pt x="3010" y="3633"/>
                    </a:lnTo>
                    <a:cubicBezTo>
                      <a:pt x="2241" y="3704"/>
                      <a:pt x="1526" y="4039"/>
                      <a:pt x="973" y="4593"/>
                    </a:cubicBezTo>
                    <a:cubicBezTo>
                      <a:pt x="345" y="5220"/>
                      <a:pt x="0" y="6055"/>
                      <a:pt x="0" y="6943"/>
                    </a:cubicBezTo>
                    <a:cubicBezTo>
                      <a:pt x="0" y="7831"/>
                      <a:pt x="345" y="8666"/>
                      <a:pt x="974" y="9293"/>
                    </a:cubicBezTo>
                    <a:cubicBezTo>
                      <a:pt x="1601" y="9920"/>
                      <a:pt x="2436" y="10267"/>
                      <a:pt x="3324" y="10267"/>
                    </a:cubicBezTo>
                    <a:lnTo>
                      <a:pt x="3687" y="10267"/>
                    </a:lnTo>
                    <a:cubicBezTo>
                      <a:pt x="3906" y="11318"/>
                      <a:pt x="4799" y="12158"/>
                      <a:pt x="5865" y="12317"/>
                    </a:cubicBezTo>
                    <a:lnTo>
                      <a:pt x="5865" y="12964"/>
                    </a:lnTo>
                    <a:cubicBezTo>
                      <a:pt x="5533" y="13081"/>
                      <a:pt x="5295" y="13398"/>
                      <a:pt x="5295" y="13770"/>
                    </a:cubicBezTo>
                    <a:cubicBezTo>
                      <a:pt x="5295" y="14141"/>
                      <a:pt x="5533" y="14458"/>
                      <a:pt x="5865" y="14576"/>
                    </a:cubicBezTo>
                    <a:lnTo>
                      <a:pt x="5865" y="15100"/>
                    </a:lnTo>
                    <a:cubicBezTo>
                      <a:pt x="5865" y="15551"/>
                      <a:pt x="4733" y="16067"/>
                      <a:pt x="3967" y="16273"/>
                    </a:cubicBezTo>
                    <a:cubicBezTo>
                      <a:pt x="3540" y="16389"/>
                      <a:pt x="3205" y="16825"/>
                      <a:pt x="3205" y="17266"/>
                    </a:cubicBezTo>
                    <a:lnTo>
                      <a:pt x="3205" y="17568"/>
                    </a:lnTo>
                    <a:cubicBezTo>
                      <a:pt x="3205" y="17726"/>
                      <a:pt x="3334" y="17853"/>
                      <a:pt x="3491" y="17853"/>
                    </a:cubicBezTo>
                    <a:lnTo>
                      <a:pt x="10898" y="17853"/>
                    </a:lnTo>
                    <a:cubicBezTo>
                      <a:pt x="11055" y="17853"/>
                      <a:pt x="11182" y="17726"/>
                      <a:pt x="11182" y="17568"/>
                    </a:cubicBezTo>
                    <a:lnTo>
                      <a:pt x="11182" y="17266"/>
                    </a:lnTo>
                    <a:cubicBezTo>
                      <a:pt x="11182" y="16825"/>
                      <a:pt x="10848" y="16389"/>
                      <a:pt x="10421" y="16273"/>
                    </a:cubicBezTo>
                    <a:cubicBezTo>
                      <a:pt x="9656" y="16067"/>
                      <a:pt x="8524" y="15551"/>
                      <a:pt x="8524" y="15100"/>
                    </a:cubicBezTo>
                    <a:lnTo>
                      <a:pt x="8524" y="14576"/>
                    </a:lnTo>
                    <a:cubicBezTo>
                      <a:pt x="8856" y="14458"/>
                      <a:pt x="9094" y="14141"/>
                      <a:pt x="9094" y="13770"/>
                    </a:cubicBezTo>
                    <a:cubicBezTo>
                      <a:pt x="9094" y="13398"/>
                      <a:pt x="8856" y="13081"/>
                      <a:pt x="8524" y="12964"/>
                    </a:cubicBezTo>
                    <a:lnTo>
                      <a:pt x="8524" y="12312"/>
                    </a:lnTo>
                    <a:cubicBezTo>
                      <a:pt x="9658" y="12127"/>
                      <a:pt x="10596" y="11162"/>
                      <a:pt x="10714" y="10011"/>
                    </a:cubicBezTo>
                    <a:lnTo>
                      <a:pt x="11595" y="1454"/>
                    </a:lnTo>
                    <a:cubicBezTo>
                      <a:pt x="11604" y="1373"/>
                      <a:pt x="11577" y="1293"/>
                      <a:pt x="11524" y="1234"/>
                    </a:cubicBezTo>
                    <a:cubicBezTo>
                      <a:pt x="11470" y="1174"/>
                      <a:pt x="11393" y="1140"/>
                      <a:pt x="11312" y="1140"/>
                    </a:cubicBezTo>
                    <a:lnTo>
                      <a:pt x="10420" y="1140"/>
                    </a:lnTo>
                    <a:cubicBezTo>
                      <a:pt x="10288" y="490"/>
                      <a:pt x="9713" y="0"/>
                      <a:pt x="9025" y="0"/>
                    </a:cubicBezTo>
                    <a:cubicBezTo>
                      <a:pt x="8689" y="0"/>
                      <a:pt x="8364" y="121"/>
                      <a:pt x="8109" y="334"/>
                    </a:cubicBezTo>
                    <a:cubicBezTo>
                      <a:pt x="7856" y="121"/>
                      <a:pt x="7531" y="0"/>
                      <a:pt x="7194" y="0"/>
                    </a:cubicBezTo>
                    <a:cubicBezTo>
                      <a:pt x="6858" y="0"/>
                      <a:pt x="6533" y="121"/>
                      <a:pt x="6278" y="334"/>
                    </a:cubicBezTo>
                    <a:cubicBezTo>
                      <a:pt x="6025" y="121"/>
                      <a:pt x="5699" y="0"/>
                      <a:pt x="53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91" name="Google Shape;1691;p67"/>
          <p:cNvGrpSpPr/>
          <p:nvPr/>
        </p:nvGrpSpPr>
        <p:grpSpPr>
          <a:xfrm>
            <a:off x="6923163" y="142607"/>
            <a:ext cx="690126" cy="690126"/>
            <a:chOff x="425613" y="447120"/>
            <a:chExt cx="690126" cy="690126"/>
          </a:xfrm>
        </p:grpSpPr>
        <p:sp>
          <p:nvSpPr>
            <p:cNvPr id="1692" name="Google Shape;1692;p67"/>
            <p:cNvSpPr/>
            <p:nvPr/>
          </p:nvSpPr>
          <p:spPr>
            <a:xfrm rot="258561">
              <a:off x="448883" y="470390"/>
              <a:ext cx="643586" cy="64358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93" name="Google Shape;1693;p67"/>
            <p:cNvGrpSpPr/>
            <p:nvPr/>
          </p:nvGrpSpPr>
          <p:grpSpPr>
            <a:xfrm>
              <a:off x="558382" y="579881"/>
              <a:ext cx="424616" cy="424616"/>
              <a:chOff x="5345366" y="3983442"/>
              <a:chExt cx="435325" cy="435325"/>
            </a:xfrm>
          </p:grpSpPr>
          <p:sp>
            <p:nvSpPr>
              <p:cNvPr id="1694" name="Google Shape;1694;p67"/>
              <p:cNvSpPr/>
              <p:nvPr/>
            </p:nvSpPr>
            <p:spPr>
              <a:xfrm>
                <a:off x="5657950" y="4011214"/>
                <a:ext cx="83388" cy="83413"/>
              </a:xfrm>
              <a:custGeom>
                <a:rect b="b" l="l" r="r" t="t"/>
                <a:pathLst>
                  <a:path extrusionOk="0" h="3421" w="3420">
                    <a:moveTo>
                      <a:pt x="1709" y="571"/>
                    </a:moveTo>
                    <a:cubicBezTo>
                      <a:pt x="2338" y="571"/>
                      <a:pt x="2849" y="1082"/>
                      <a:pt x="2849" y="1711"/>
                    </a:cubicBezTo>
                    <a:cubicBezTo>
                      <a:pt x="2849" y="2339"/>
                      <a:pt x="2338" y="2850"/>
                      <a:pt x="1709" y="2850"/>
                    </a:cubicBezTo>
                    <a:cubicBezTo>
                      <a:pt x="1180" y="2850"/>
                      <a:pt x="733" y="2487"/>
                      <a:pt x="606" y="1995"/>
                    </a:cubicBezTo>
                    <a:lnTo>
                      <a:pt x="1994" y="1995"/>
                    </a:lnTo>
                    <a:cubicBezTo>
                      <a:pt x="2152" y="1995"/>
                      <a:pt x="2280" y="1868"/>
                      <a:pt x="2280" y="1711"/>
                    </a:cubicBezTo>
                    <a:cubicBezTo>
                      <a:pt x="2280" y="1553"/>
                      <a:pt x="2152" y="1426"/>
                      <a:pt x="1994" y="1426"/>
                    </a:cubicBezTo>
                    <a:lnTo>
                      <a:pt x="606" y="1426"/>
                    </a:lnTo>
                    <a:cubicBezTo>
                      <a:pt x="733" y="935"/>
                      <a:pt x="1180" y="571"/>
                      <a:pt x="1709" y="571"/>
                    </a:cubicBezTo>
                    <a:close/>
                    <a:moveTo>
                      <a:pt x="1709" y="1"/>
                    </a:moveTo>
                    <a:cubicBezTo>
                      <a:pt x="768" y="1"/>
                      <a:pt x="1" y="768"/>
                      <a:pt x="1" y="1711"/>
                    </a:cubicBezTo>
                    <a:cubicBezTo>
                      <a:pt x="1" y="2653"/>
                      <a:pt x="768" y="3420"/>
                      <a:pt x="1709" y="3420"/>
                    </a:cubicBezTo>
                    <a:cubicBezTo>
                      <a:pt x="2652" y="3420"/>
                      <a:pt x="3419" y="2653"/>
                      <a:pt x="3419" y="1711"/>
                    </a:cubicBezTo>
                    <a:cubicBezTo>
                      <a:pt x="3419" y="768"/>
                      <a:pt x="2652" y="1"/>
                      <a:pt x="17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5" name="Google Shape;1695;p67"/>
              <p:cNvSpPr/>
              <p:nvPr/>
            </p:nvSpPr>
            <p:spPr>
              <a:xfrm>
                <a:off x="5432753" y="4201105"/>
                <a:ext cx="155755" cy="92629"/>
              </a:xfrm>
              <a:custGeom>
                <a:rect b="b" l="l" r="r" t="t"/>
                <a:pathLst>
                  <a:path extrusionOk="0" h="3799" w="6388">
                    <a:moveTo>
                      <a:pt x="1260" y="570"/>
                    </a:moveTo>
                    <a:lnTo>
                      <a:pt x="1260" y="1235"/>
                    </a:lnTo>
                    <a:cubicBezTo>
                      <a:pt x="1260" y="1393"/>
                      <a:pt x="1274" y="1549"/>
                      <a:pt x="1302" y="1701"/>
                    </a:cubicBezTo>
                    <a:cubicBezTo>
                      <a:pt x="888" y="1641"/>
                      <a:pt x="571" y="1285"/>
                      <a:pt x="571" y="855"/>
                    </a:cubicBezTo>
                    <a:cubicBezTo>
                      <a:pt x="571" y="758"/>
                      <a:pt x="587" y="661"/>
                      <a:pt x="619" y="570"/>
                    </a:cubicBezTo>
                    <a:close/>
                    <a:moveTo>
                      <a:pt x="5818" y="570"/>
                    </a:moveTo>
                    <a:lnTo>
                      <a:pt x="5818" y="1235"/>
                    </a:lnTo>
                    <a:cubicBezTo>
                      <a:pt x="5818" y="2334"/>
                      <a:pt x="4923" y="3229"/>
                      <a:pt x="3823" y="3229"/>
                    </a:cubicBezTo>
                    <a:cubicBezTo>
                      <a:pt x="2724" y="3229"/>
                      <a:pt x="1829" y="2334"/>
                      <a:pt x="1829" y="1235"/>
                    </a:cubicBezTo>
                    <a:lnTo>
                      <a:pt x="1829" y="570"/>
                    </a:lnTo>
                    <a:close/>
                    <a:moveTo>
                      <a:pt x="438" y="0"/>
                    </a:moveTo>
                    <a:cubicBezTo>
                      <a:pt x="336" y="0"/>
                      <a:pt x="242" y="54"/>
                      <a:pt x="191" y="142"/>
                    </a:cubicBezTo>
                    <a:cubicBezTo>
                      <a:pt x="67" y="359"/>
                      <a:pt x="0" y="604"/>
                      <a:pt x="0" y="855"/>
                    </a:cubicBezTo>
                    <a:cubicBezTo>
                      <a:pt x="0" y="1640"/>
                      <a:pt x="640" y="2279"/>
                      <a:pt x="1425" y="2279"/>
                    </a:cubicBezTo>
                    <a:lnTo>
                      <a:pt x="1483" y="2279"/>
                    </a:lnTo>
                    <a:cubicBezTo>
                      <a:pt x="1883" y="3173"/>
                      <a:pt x="2782" y="3798"/>
                      <a:pt x="3823" y="3798"/>
                    </a:cubicBezTo>
                    <a:cubicBezTo>
                      <a:pt x="5238" y="3798"/>
                      <a:pt x="6388" y="2648"/>
                      <a:pt x="6388" y="1235"/>
                    </a:cubicBezTo>
                    <a:lnTo>
                      <a:pt x="6388" y="285"/>
                    </a:lnTo>
                    <a:cubicBezTo>
                      <a:pt x="6388" y="128"/>
                      <a:pt x="6260" y="0"/>
                      <a:pt x="6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6" name="Google Shape;1696;p67"/>
              <p:cNvSpPr/>
              <p:nvPr/>
            </p:nvSpPr>
            <p:spPr>
              <a:xfrm>
                <a:off x="5433363" y="4404869"/>
                <a:ext cx="50935" cy="13898"/>
              </a:xfrm>
              <a:custGeom>
                <a:rect b="b" l="l" r="r" t="t"/>
                <a:pathLst>
                  <a:path extrusionOk="0" h="570" w="2089">
                    <a:moveTo>
                      <a:pt x="285" y="0"/>
                    </a:moveTo>
                    <a:cubicBezTo>
                      <a:pt x="128" y="0"/>
                      <a:pt x="0" y="128"/>
                      <a:pt x="0" y="285"/>
                    </a:cubicBezTo>
                    <a:cubicBezTo>
                      <a:pt x="0" y="442"/>
                      <a:pt x="128" y="569"/>
                      <a:pt x="285" y="569"/>
                    </a:cubicBezTo>
                    <a:lnTo>
                      <a:pt x="1804" y="569"/>
                    </a:lnTo>
                    <a:cubicBezTo>
                      <a:pt x="1961" y="569"/>
                      <a:pt x="2089" y="442"/>
                      <a:pt x="2089" y="285"/>
                    </a:cubicBezTo>
                    <a:cubicBezTo>
                      <a:pt x="2089" y="128"/>
                      <a:pt x="1961" y="0"/>
                      <a:pt x="18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7" name="Google Shape;1697;p67"/>
              <p:cNvSpPr/>
              <p:nvPr/>
            </p:nvSpPr>
            <p:spPr>
              <a:xfrm>
                <a:off x="5715834" y="4404869"/>
                <a:ext cx="50959" cy="13898"/>
              </a:xfrm>
              <a:custGeom>
                <a:rect b="b" l="l" r="r" t="t"/>
                <a:pathLst>
                  <a:path extrusionOk="0" h="570" w="2090">
                    <a:moveTo>
                      <a:pt x="286" y="0"/>
                    </a:moveTo>
                    <a:cubicBezTo>
                      <a:pt x="128" y="0"/>
                      <a:pt x="1" y="128"/>
                      <a:pt x="1" y="285"/>
                    </a:cubicBezTo>
                    <a:cubicBezTo>
                      <a:pt x="1" y="442"/>
                      <a:pt x="128" y="569"/>
                      <a:pt x="286" y="569"/>
                    </a:cubicBezTo>
                    <a:lnTo>
                      <a:pt x="1805" y="569"/>
                    </a:lnTo>
                    <a:cubicBezTo>
                      <a:pt x="1962" y="569"/>
                      <a:pt x="2089" y="442"/>
                      <a:pt x="2089" y="285"/>
                    </a:cubicBezTo>
                    <a:cubicBezTo>
                      <a:pt x="2089" y="128"/>
                      <a:pt x="1962" y="0"/>
                      <a:pt x="18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8" name="Google Shape;1698;p67"/>
              <p:cNvSpPr/>
              <p:nvPr/>
            </p:nvSpPr>
            <p:spPr>
              <a:xfrm>
                <a:off x="5345366" y="3983442"/>
                <a:ext cx="435325" cy="407529"/>
              </a:xfrm>
              <a:custGeom>
                <a:rect b="b" l="l" r="r" t="t"/>
                <a:pathLst>
                  <a:path extrusionOk="0" h="16714" w="17854">
                    <a:moveTo>
                      <a:pt x="8926" y="4559"/>
                    </a:moveTo>
                    <a:lnTo>
                      <a:pt x="8926" y="5983"/>
                    </a:lnTo>
                    <a:cubicBezTo>
                      <a:pt x="8926" y="6140"/>
                      <a:pt x="8799" y="6269"/>
                      <a:pt x="8642" y="6269"/>
                    </a:cubicBezTo>
                    <a:lnTo>
                      <a:pt x="6173" y="6269"/>
                    </a:lnTo>
                    <a:cubicBezTo>
                      <a:pt x="6015" y="6269"/>
                      <a:pt x="5888" y="6140"/>
                      <a:pt x="5888" y="5983"/>
                    </a:cubicBezTo>
                    <a:lnTo>
                      <a:pt x="5888" y="4559"/>
                    </a:lnTo>
                    <a:close/>
                    <a:moveTo>
                      <a:pt x="570" y="5434"/>
                    </a:moveTo>
                    <a:lnTo>
                      <a:pt x="4178" y="5680"/>
                    </a:lnTo>
                    <a:lnTo>
                      <a:pt x="4178" y="6287"/>
                    </a:lnTo>
                    <a:lnTo>
                      <a:pt x="570" y="6533"/>
                    </a:lnTo>
                    <a:lnTo>
                      <a:pt x="570" y="5434"/>
                    </a:lnTo>
                    <a:close/>
                    <a:moveTo>
                      <a:pt x="17283" y="571"/>
                    </a:moveTo>
                    <a:lnTo>
                      <a:pt x="17283" y="16145"/>
                    </a:lnTo>
                    <a:lnTo>
                      <a:pt x="3609" y="16145"/>
                    </a:lnTo>
                    <a:lnTo>
                      <a:pt x="3609" y="14720"/>
                    </a:lnTo>
                    <a:cubicBezTo>
                      <a:pt x="3609" y="14248"/>
                      <a:pt x="3993" y="13865"/>
                      <a:pt x="4464" y="13865"/>
                    </a:cubicBezTo>
                    <a:lnTo>
                      <a:pt x="11206" y="13865"/>
                    </a:lnTo>
                    <a:lnTo>
                      <a:pt x="11206" y="15290"/>
                    </a:lnTo>
                    <a:cubicBezTo>
                      <a:pt x="11206" y="15447"/>
                      <a:pt x="11334" y="15575"/>
                      <a:pt x="11491" y="15575"/>
                    </a:cubicBezTo>
                    <a:cubicBezTo>
                      <a:pt x="11648" y="15575"/>
                      <a:pt x="11776" y="15447"/>
                      <a:pt x="11776" y="15290"/>
                    </a:cubicBezTo>
                    <a:lnTo>
                      <a:pt x="11776" y="4275"/>
                    </a:lnTo>
                    <a:cubicBezTo>
                      <a:pt x="11776" y="4117"/>
                      <a:pt x="11648" y="3989"/>
                      <a:pt x="11491" y="3989"/>
                    </a:cubicBezTo>
                    <a:lnTo>
                      <a:pt x="4464" y="3989"/>
                    </a:lnTo>
                    <a:cubicBezTo>
                      <a:pt x="3993" y="3989"/>
                      <a:pt x="3609" y="3606"/>
                      <a:pt x="3609" y="3134"/>
                    </a:cubicBezTo>
                    <a:lnTo>
                      <a:pt x="3609" y="571"/>
                    </a:lnTo>
                    <a:close/>
                    <a:moveTo>
                      <a:pt x="3324" y="0"/>
                    </a:moveTo>
                    <a:cubicBezTo>
                      <a:pt x="3166" y="0"/>
                      <a:pt x="3039" y="129"/>
                      <a:pt x="3039" y="286"/>
                    </a:cubicBezTo>
                    <a:lnTo>
                      <a:pt x="3039" y="3134"/>
                    </a:lnTo>
                    <a:cubicBezTo>
                      <a:pt x="3039" y="3920"/>
                      <a:pt x="3678" y="4559"/>
                      <a:pt x="4464" y="4559"/>
                    </a:cubicBezTo>
                    <a:lnTo>
                      <a:pt x="5318" y="4559"/>
                    </a:lnTo>
                    <a:lnTo>
                      <a:pt x="5318" y="5699"/>
                    </a:lnTo>
                    <a:lnTo>
                      <a:pt x="4749" y="5699"/>
                    </a:lnTo>
                    <a:lnTo>
                      <a:pt x="4749" y="5414"/>
                    </a:lnTo>
                    <a:cubicBezTo>
                      <a:pt x="4749" y="5264"/>
                      <a:pt x="4632" y="5140"/>
                      <a:pt x="4483" y="5130"/>
                    </a:cubicBezTo>
                    <a:lnTo>
                      <a:pt x="304" y="4845"/>
                    </a:lnTo>
                    <a:cubicBezTo>
                      <a:pt x="297" y="4844"/>
                      <a:pt x="290" y="4844"/>
                      <a:pt x="283" y="4844"/>
                    </a:cubicBezTo>
                    <a:cubicBezTo>
                      <a:pt x="212" y="4844"/>
                      <a:pt x="143" y="4871"/>
                      <a:pt x="91" y="4921"/>
                    </a:cubicBezTo>
                    <a:cubicBezTo>
                      <a:pt x="33" y="4975"/>
                      <a:pt x="1" y="5050"/>
                      <a:pt x="1" y="5128"/>
                    </a:cubicBezTo>
                    <a:lnTo>
                      <a:pt x="1" y="6838"/>
                    </a:lnTo>
                    <a:cubicBezTo>
                      <a:pt x="1" y="6918"/>
                      <a:pt x="33" y="6993"/>
                      <a:pt x="91" y="7046"/>
                    </a:cubicBezTo>
                    <a:cubicBezTo>
                      <a:pt x="143" y="7096"/>
                      <a:pt x="214" y="7123"/>
                      <a:pt x="285" y="7123"/>
                    </a:cubicBezTo>
                    <a:lnTo>
                      <a:pt x="304" y="7123"/>
                    </a:lnTo>
                    <a:lnTo>
                      <a:pt x="4483" y="6838"/>
                    </a:lnTo>
                    <a:cubicBezTo>
                      <a:pt x="4632" y="6827"/>
                      <a:pt x="4749" y="6703"/>
                      <a:pt x="4749" y="6553"/>
                    </a:cubicBezTo>
                    <a:lnTo>
                      <a:pt x="4749" y="6269"/>
                    </a:lnTo>
                    <a:lnTo>
                      <a:pt x="5368" y="6269"/>
                    </a:lnTo>
                    <a:cubicBezTo>
                      <a:pt x="5484" y="6600"/>
                      <a:pt x="5801" y="6838"/>
                      <a:pt x="6173" y="6838"/>
                    </a:cubicBezTo>
                    <a:lnTo>
                      <a:pt x="7123" y="6838"/>
                    </a:lnTo>
                    <a:lnTo>
                      <a:pt x="7123" y="7313"/>
                    </a:lnTo>
                    <a:cubicBezTo>
                      <a:pt x="7123" y="7470"/>
                      <a:pt x="7250" y="7598"/>
                      <a:pt x="7407" y="7598"/>
                    </a:cubicBezTo>
                    <a:cubicBezTo>
                      <a:pt x="7564" y="7598"/>
                      <a:pt x="7692" y="7470"/>
                      <a:pt x="7692" y="7313"/>
                    </a:cubicBezTo>
                    <a:lnTo>
                      <a:pt x="7692" y="6838"/>
                    </a:lnTo>
                    <a:lnTo>
                      <a:pt x="8642" y="6838"/>
                    </a:lnTo>
                    <a:cubicBezTo>
                      <a:pt x="9113" y="6838"/>
                      <a:pt x="9497" y="6455"/>
                      <a:pt x="9497" y="5983"/>
                    </a:cubicBezTo>
                    <a:lnTo>
                      <a:pt x="9497" y="4559"/>
                    </a:lnTo>
                    <a:lnTo>
                      <a:pt x="11206" y="4559"/>
                    </a:lnTo>
                    <a:lnTo>
                      <a:pt x="11206" y="13296"/>
                    </a:lnTo>
                    <a:lnTo>
                      <a:pt x="4464" y="13296"/>
                    </a:lnTo>
                    <a:cubicBezTo>
                      <a:pt x="3678" y="13296"/>
                      <a:pt x="3039" y="13935"/>
                      <a:pt x="3039" y="14720"/>
                    </a:cubicBezTo>
                    <a:lnTo>
                      <a:pt x="3039" y="16429"/>
                    </a:lnTo>
                    <a:cubicBezTo>
                      <a:pt x="3039" y="16587"/>
                      <a:pt x="3166" y="16714"/>
                      <a:pt x="3324" y="16714"/>
                    </a:cubicBezTo>
                    <a:lnTo>
                      <a:pt x="17569" y="16714"/>
                    </a:lnTo>
                    <a:cubicBezTo>
                      <a:pt x="17726" y="16714"/>
                      <a:pt x="17854" y="16587"/>
                      <a:pt x="17854" y="16429"/>
                    </a:cubicBezTo>
                    <a:lnTo>
                      <a:pt x="17854" y="286"/>
                    </a:lnTo>
                    <a:cubicBezTo>
                      <a:pt x="17854" y="129"/>
                      <a:pt x="17726" y="0"/>
                      <a:pt x="175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9" name="Google Shape;1699;p67"/>
              <p:cNvSpPr/>
              <p:nvPr/>
            </p:nvSpPr>
            <p:spPr>
              <a:xfrm>
                <a:off x="5664899" y="4307607"/>
                <a:ext cx="13898" cy="13898"/>
              </a:xfrm>
              <a:custGeom>
                <a:rect b="b" l="l" r="r" t="t"/>
                <a:pathLst>
                  <a:path extrusionOk="0" h="570" w="570">
                    <a:moveTo>
                      <a:pt x="285" y="1"/>
                    </a:moveTo>
                    <a:cubicBezTo>
                      <a:pt x="128" y="1"/>
                      <a:pt x="0" y="128"/>
                      <a:pt x="0" y="285"/>
                    </a:cubicBezTo>
                    <a:cubicBezTo>
                      <a:pt x="0" y="442"/>
                      <a:pt x="128" y="570"/>
                      <a:pt x="285" y="570"/>
                    </a:cubicBezTo>
                    <a:cubicBezTo>
                      <a:pt x="442" y="570"/>
                      <a:pt x="570" y="442"/>
                      <a:pt x="570" y="285"/>
                    </a:cubicBezTo>
                    <a:cubicBezTo>
                      <a:pt x="570" y="128"/>
                      <a:pt x="442" y="1"/>
                      <a:pt x="2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0" name="Google Shape;1700;p67"/>
              <p:cNvSpPr/>
              <p:nvPr/>
            </p:nvSpPr>
            <p:spPr>
              <a:xfrm>
                <a:off x="5664899" y="4265938"/>
                <a:ext cx="13898" cy="13922"/>
              </a:xfrm>
              <a:custGeom>
                <a:rect b="b" l="l" r="r" t="t"/>
                <a:pathLst>
                  <a:path extrusionOk="0" h="571" w="570">
                    <a:moveTo>
                      <a:pt x="285" y="0"/>
                    </a:moveTo>
                    <a:cubicBezTo>
                      <a:pt x="128" y="0"/>
                      <a:pt x="0" y="127"/>
                      <a:pt x="0" y="285"/>
                    </a:cubicBezTo>
                    <a:cubicBezTo>
                      <a:pt x="0" y="443"/>
                      <a:pt x="128" y="570"/>
                      <a:pt x="285" y="570"/>
                    </a:cubicBezTo>
                    <a:cubicBezTo>
                      <a:pt x="442" y="570"/>
                      <a:pt x="570" y="443"/>
                      <a:pt x="570" y="285"/>
                    </a:cubicBezTo>
                    <a:cubicBezTo>
                      <a:pt x="570" y="127"/>
                      <a:pt x="442" y="0"/>
                      <a:pt x="2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1" name="Google Shape;1701;p67"/>
              <p:cNvSpPr/>
              <p:nvPr/>
            </p:nvSpPr>
            <p:spPr>
              <a:xfrm>
                <a:off x="5664899" y="4224244"/>
                <a:ext cx="13898" cy="13922"/>
              </a:xfrm>
              <a:custGeom>
                <a:rect b="b" l="l" r="r" t="t"/>
                <a:pathLst>
                  <a:path extrusionOk="0" h="571" w="570">
                    <a:moveTo>
                      <a:pt x="285" y="0"/>
                    </a:moveTo>
                    <a:cubicBezTo>
                      <a:pt x="128" y="0"/>
                      <a:pt x="0" y="129"/>
                      <a:pt x="0" y="286"/>
                    </a:cubicBezTo>
                    <a:cubicBezTo>
                      <a:pt x="0" y="443"/>
                      <a:pt x="128" y="571"/>
                      <a:pt x="285" y="571"/>
                    </a:cubicBezTo>
                    <a:cubicBezTo>
                      <a:pt x="442" y="571"/>
                      <a:pt x="570" y="443"/>
                      <a:pt x="570" y="286"/>
                    </a:cubicBezTo>
                    <a:cubicBezTo>
                      <a:pt x="570" y="129"/>
                      <a:pt x="442" y="0"/>
                      <a:pt x="2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702" name="Google Shape;1702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7158" y="2831250"/>
            <a:ext cx="1717942" cy="22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3" name="Google Shape;1703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5525" y="142600"/>
            <a:ext cx="2600425" cy="249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p68"/>
          <p:cNvSpPr txBox="1"/>
          <p:nvPr>
            <p:ph type="title"/>
          </p:nvPr>
        </p:nvSpPr>
        <p:spPr>
          <a:xfrm>
            <a:off x="713250" y="53197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Model Selection </a:t>
            </a:r>
            <a:endParaRPr/>
          </a:p>
        </p:txBody>
      </p:sp>
      <p:sp>
        <p:nvSpPr>
          <p:cNvPr id="1709" name="Google Shape;1709;p68"/>
          <p:cNvSpPr txBox="1"/>
          <p:nvPr/>
        </p:nvSpPr>
        <p:spPr>
          <a:xfrm>
            <a:off x="-38675" y="4126150"/>
            <a:ext cx="4621500" cy="8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Linear Regression RMSE: 7.022</a:t>
            </a:r>
            <a:endParaRPr b="0" i="0" sz="12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Decision Tree RMSE: 6.760</a:t>
            </a:r>
            <a:endParaRPr b="0" i="0" sz="12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Random Forest RMSE: 6.791</a:t>
            </a:r>
            <a:endParaRPr b="0" i="0" sz="12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Gradient Boosted Trees RMSE: 6.725</a:t>
            </a:r>
            <a:endParaRPr b="0" i="0" sz="12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710" name="Google Shape;1710;p68"/>
          <p:cNvSpPr txBox="1"/>
          <p:nvPr>
            <p:ph idx="4294967295" type="body"/>
          </p:nvPr>
        </p:nvSpPr>
        <p:spPr>
          <a:xfrm>
            <a:off x="3364550" y="2469225"/>
            <a:ext cx="41379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100"/>
              <a:t>maxDepth: 2 minInstances Per Node: 10</a:t>
            </a:r>
            <a:endParaRPr sz="1100"/>
          </a:p>
        </p:txBody>
      </p:sp>
      <p:sp>
        <p:nvSpPr>
          <p:cNvPr id="1711" name="Google Shape;1711;p68"/>
          <p:cNvSpPr txBox="1"/>
          <p:nvPr>
            <p:ph idx="4294967295" type="subTitle"/>
          </p:nvPr>
        </p:nvSpPr>
        <p:spPr>
          <a:xfrm>
            <a:off x="5292625" y="3196938"/>
            <a:ext cx="21519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None/>
            </a:pPr>
            <a:r>
              <a:rPr b="1" i="0" lang="en" sz="20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Random Forest</a:t>
            </a:r>
            <a:endParaRPr b="1" i="0" sz="2000" u="none" cap="none" strike="noStrike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712" name="Google Shape;1712;p68"/>
          <p:cNvSpPr txBox="1"/>
          <p:nvPr>
            <p:ph idx="4294967295" type="body"/>
          </p:nvPr>
        </p:nvSpPr>
        <p:spPr>
          <a:xfrm>
            <a:off x="3838275" y="3580350"/>
            <a:ext cx="36642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 maxDepth: 2 numTrees: 100</a:t>
            </a:r>
            <a:endParaRPr sz="1200"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1713" name="Google Shape;1713;p68"/>
          <p:cNvSpPr txBox="1"/>
          <p:nvPr>
            <p:ph idx="4294967295" type="subTitle"/>
          </p:nvPr>
        </p:nvSpPr>
        <p:spPr>
          <a:xfrm>
            <a:off x="5350575" y="2187448"/>
            <a:ext cx="21519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None/>
            </a:pPr>
            <a:r>
              <a:rPr b="1" i="0" lang="en" sz="20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Decision Tree</a:t>
            </a:r>
            <a:endParaRPr b="1" i="0" sz="2000" u="none" cap="none" strike="noStrike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714" name="Google Shape;1714;p68"/>
          <p:cNvSpPr/>
          <p:nvPr/>
        </p:nvSpPr>
        <p:spPr>
          <a:xfrm>
            <a:off x="7596063" y="1175526"/>
            <a:ext cx="671400" cy="6711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715" name="Google Shape;1715;p68"/>
          <p:cNvSpPr/>
          <p:nvPr/>
        </p:nvSpPr>
        <p:spPr>
          <a:xfrm>
            <a:off x="7634738" y="3052476"/>
            <a:ext cx="671400" cy="671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716" name="Google Shape;1716;p68"/>
          <p:cNvSpPr/>
          <p:nvPr/>
        </p:nvSpPr>
        <p:spPr>
          <a:xfrm>
            <a:off x="7634738" y="3932950"/>
            <a:ext cx="671400" cy="671400"/>
          </a:xfrm>
          <a:prstGeom prst="ellipse">
            <a:avLst/>
          </a:prstGeom>
          <a:solidFill>
            <a:srgbClr val="982B1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717" name="Google Shape;1717;p68"/>
          <p:cNvSpPr/>
          <p:nvPr/>
        </p:nvSpPr>
        <p:spPr>
          <a:xfrm rot="-10462975">
            <a:off x="7393900" y="-53468"/>
            <a:ext cx="1360994" cy="1165181"/>
          </a:xfrm>
          <a:custGeom>
            <a:rect b="b" l="l" r="r" t="t"/>
            <a:pathLst>
              <a:path extrusionOk="0" h="49966" w="58363">
                <a:moveTo>
                  <a:pt x="17635" y="23514"/>
                </a:moveTo>
                <a:lnTo>
                  <a:pt x="13856" y="0"/>
                </a:lnTo>
                <a:lnTo>
                  <a:pt x="33170" y="19735"/>
                </a:lnTo>
                <a:lnTo>
                  <a:pt x="58363" y="23514"/>
                </a:lnTo>
                <a:lnTo>
                  <a:pt x="43247" y="33171"/>
                </a:lnTo>
                <a:lnTo>
                  <a:pt x="50805" y="49126"/>
                </a:lnTo>
                <a:lnTo>
                  <a:pt x="23933" y="42828"/>
                </a:lnTo>
                <a:lnTo>
                  <a:pt x="5038" y="49966"/>
                </a:lnTo>
                <a:lnTo>
                  <a:pt x="14276" y="34430"/>
                </a:lnTo>
                <a:lnTo>
                  <a:pt x="0" y="22254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8" name="Google Shape;1718;p68"/>
          <p:cNvSpPr txBox="1"/>
          <p:nvPr>
            <p:ph idx="4294967295" type="body"/>
          </p:nvPr>
        </p:nvSpPr>
        <p:spPr>
          <a:xfrm>
            <a:off x="3451550" y="1510350"/>
            <a:ext cx="40509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regParam: 0.0 elasticNetParam: 0.0</a:t>
            </a:r>
            <a:endParaRPr sz="1200"/>
          </a:p>
        </p:txBody>
      </p:sp>
      <p:sp>
        <p:nvSpPr>
          <p:cNvPr id="1719" name="Google Shape;1719;p68"/>
          <p:cNvSpPr txBox="1"/>
          <p:nvPr>
            <p:ph idx="4294967295" type="subTitle"/>
          </p:nvPr>
        </p:nvSpPr>
        <p:spPr>
          <a:xfrm>
            <a:off x="4515075" y="1224225"/>
            <a:ext cx="2987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None/>
            </a:pPr>
            <a:r>
              <a:rPr b="1" i="0" lang="en" sz="20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Linear Regression</a:t>
            </a:r>
            <a:endParaRPr b="1" i="0" sz="2000" u="none" cap="none" strike="noStrike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720" name="Google Shape;1720;p68"/>
          <p:cNvSpPr/>
          <p:nvPr/>
        </p:nvSpPr>
        <p:spPr>
          <a:xfrm flipH="1" rot="10800000">
            <a:off x="3596725" y="159988"/>
            <a:ext cx="3905750" cy="738250"/>
          </a:xfrm>
          <a:custGeom>
            <a:rect b="b" l="l" r="r" t="t"/>
            <a:pathLst>
              <a:path extrusionOk="0" h="29530" w="156230">
                <a:moveTo>
                  <a:pt x="62372" y="2727"/>
                </a:moveTo>
                <a:cubicBezTo>
                  <a:pt x="53098" y="3300"/>
                  <a:pt x="15545" y="2441"/>
                  <a:pt x="6729" y="6162"/>
                </a:cubicBezTo>
                <a:cubicBezTo>
                  <a:pt x="-2087" y="9883"/>
                  <a:pt x="-3289" y="21160"/>
                  <a:pt x="9477" y="25053"/>
                </a:cubicBezTo>
                <a:cubicBezTo>
                  <a:pt x="22243" y="28946"/>
                  <a:pt x="60139" y="29633"/>
                  <a:pt x="83323" y="29518"/>
                </a:cubicBezTo>
                <a:cubicBezTo>
                  <a:pt x="106507" y="29404"/>
                  <a:pt x="138393" y="28545"/>
                  <a:pt x="148583" y="24366"/>
                </a:cubicBezTo>
                <a:cubicBezTo>
                  <a:pt x="158773" y="20187"/>
                  <a:pt x="160080" y="8505"/>
                  <a:pt x="144461" y="4444"/>
                </a:cubicBezTo>
                <a:cubicBezTo>
                  <a:pt x="128842" y="383"/>
                  <a:pt x="69801" y="741"/>
                  <a:pt x="54869" y="0"/>
                </a:cubicBez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1" name="Google Shape;1721;p68"/>
          <p:cNvSpPr txBox="1"/>
          <p:nvPr>
            <p:ph idx="4294967295" type="subTitle"/>
          </p:nvPr>
        </p:nvSpPr>
        <p:spPr>
          <a:xfrm>
            <a:off x="3915650" y="249363"/>
            <a:ext cx="34245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Mono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Target Variable:</a:t>
            </a:r>
            <a:r>
              <a:rPr b="0"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b="1" i="0" lang="en" sz="17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Purchase_Amount</a:t>
            </a:r>
            <a:endParaRPr b="1" i="0" sz="17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722" name="Google Shape;1722;p68"/>
          <p:cNvSpPr txBox="1"/>
          <p:nvPr>
            <p:ph idx="4294967295" type="subTitle"/>
          </p:nvPr>
        </p:nvSpPr>
        <p:spPr>
          <a:xfrm>
            <a:off x="4020025" y="4016663"/>
            <a:ext cx="34245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None/>
            </a:pPr>
            <a:r>
              <a:rPr b="1" i="0" lang="en" sz="20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Gradient Boosting</a:t>
            </a:r>
            <a:endParaRPr b="1" i="0" sz="2000" u="none" cap="none" strike="noStrike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723" name="Google Shape;1723;p68"/>
          <p:cNvSpPr txBox="1"/>
          <p:nvPr>
            <p:ph idx="4294967295" type="body"/>
          </p:nvPr>
        </p:nvSpPr>
        <p:spPr>
          <a:xfrm>
            <a:off x="3979075" y="4330750"/>
            <a:ext cx="35064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maxDepth:2 maxIter:50</a:t>
            </a:r>
            <a:endParaRPr sz="1200"/>
          </a:p>
        </p:txBody>
      </p:sp>
      <p:sp>
        <p:nvSpPr>
          <p:cNvPr id="1724" name="Google Shape;1724;p68"/>
          <p:cNvSpPr/>
          <p:nvPr/>
        </p:nvSpPr>
        <p:spPr>
          <a:xfrm>
            <a:off x="7596063" y="2088576"/>
            <a:ext cx="671400" cy="671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1725" name="Google Shape;1725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199" y="1176701"/>
            <a:ext cx="3278800" cy="2726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69"/>
          <p:cNvSpPr txBox="1"/>
          <p:nvPr>
            <p:ph type="title"/>
          </p:nvPr>
        </p:nvSpPr>
        <p:spPr>
          <a:xfrm>
            <a:off x="713250" y="3676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Feature Importance</a:t>
            </a:r>
            <a:endParaRPr/>
          </a:p>
        </p:txBody>
      </p:sp>
      <p:sp>
        <p:nvSpPr>
          <p:cNvPr id="1731" name="Google Shape;1731;p69"/>
          <p:cNvSpPr/>
          <p:nvPr/>
        </p:nvSpPr>
        <p:spPr>
          <a:xfrm rot="-10462975">
            <a:off x="7393900" y="-53468"/>
            <a:ext cx="1360994" cy="1165181"/>
          </a:xfrm>
          <a:custGeom>
            <a:rect b="b" l="l" r="r" t="t"/>
            <a:pathLst>
              <a:path extrusionOk="0" h="49966" w="58363">
                <a:moveTo>
                  <a:pt x="17635" y="23514"/>
                </a:moveTo>
                <a:lnTo>
                  <a:pt x="13856" y="0"/>
                </a:lnTo>
                <a:lnTo>
                  <a:pt x="33170" y="19735"/>
                </a:lnTo>
                <a:lnTo>
                  <a:pt x="58363" y="23514"/>
                </a:lnTo>
                <a:lnTo>
                  <a:pt x="43247" y="33171"/>
                </a:lnTo>
                <a:lnTo>
                  <a:pt x="50805" y="49126"/>
                </a:lnTo>
                <a:lnTo>
                  <a:pt x="23933" y="42828"/>
                </a:lnTo>
                <a:lnTo>
                  <a:pt x="5038" y="49966"/>
                </a:lnTo>
                <a:lnTo>
                  <a:pt x="14276" y="34430"/>
                </a:lnTo>
                <a:lnTo>
                  <a:pt x="0" y="22254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1732" name="Google Shape;173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525" y="1312525"/>
            <a:ext cx="4972998" cy="31380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33" name="Google Shape;1733;p69"/>
          <p:cNvGraphicFramePr/>
          <p:nvPr/>
        </p:nvGraphicFramePr>
        <p:xfrm>
          <a:off x="5683475" y="140739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{96DF5BE3-5548-439F-8E9A-09E7D9B3606D}</a:tableStyleId>
              </a:tblPr>
              <a:tblGrid>
                <a:gridCol w="1857850"/>
                <a:gridCol w="1174600"/>
              </a:tblGrid>
              <a:tr h="457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r</a:t>
                      </a:r>
                      <a:r>
                        <a:rPr b="1" lang="en" sz="1300">
                          <a:solidFill>
                            <a:schemeClr val="lt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ewards_fales</a:t>
                      </a:r>
                      <a:endParaRPr b="1" sz="1300">
                        <a:solidFill>
                          <a:schemeClr val="lt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0.66327</a:t>
                      </a:r>
                      <a:endParaRPr b="1" sz="1300">
                        <a:solidFill>
                          <a:schemeClr val="lt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</a:tr>
              <a:tr h="431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age</a:t>
                      </a:r>
                      <a:endParaRPr b="1" sz="1300">
                        <a:solidFill>
                          <a:schemeClr val="lt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0.27117</a:t>
                      </a:r>
                      <a:endParaRPr b="1" sz="1300">
                        <a:solidFill>
                          <a:schemeClr val="lt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</a:tr>
              <a:tr h="480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income_25_50</a:t>
                      </a:r>
                      <a:endParaRPr b="1" sz="1300">
                        <a:solidFill>
                          <a:schemeClr val="lt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0.05886</a:t>
                      </a:r>
                      <a:endParaRPr b="1" sz="1300">
                        <a:solidFill>
                          <a:schemeClr val="lt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</a:tr>
              <a:tr h="480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w</a:t>
                      </a:r>
                      <a:r>
                        <a:rPr b="1" lang="en" sz="1300">
                          <a:solidFill>
                            <a:schemeClr val="lt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ait_time</a:t>
                      </a:r>
                      <a:endParaRPr b="1" sz="1300">
                        <a:solidFill>
                          <a:schemeClr val="lt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0.00238</a:t>
                      </a:r>
                      <a:endParaRPr b="1" sz="1300">
                        <a:solidFill>
                          <a:schemeClr val="lt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</a:tr>
              <a:tr h="480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t</a:t>
                      </a:r>
                      <a:r>
                        <a:rPr b="1" lang="en" sz="1300">
                          <a:solidFill>
                            <a:schemeClr val="lt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ransaction_time</a:t>
                      </a:r>
                      <a:endParaRPr b="1" sz="1300">
                        <a:solidFill>
                          <a:schemeClr val="lt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0.00172</a:t>
                      </a:r>
                      <a:endParaRPr b="1" sz="1300">
                        <a:solidFill>
                          <a:schemeClr val="lt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70"/>
          <p:cNvSpPr txBox="1"/>
          <p:nvPr>
            <p:ph type="title"/>
          </p:nvPr>
        </p:nvSpPr>
        <p:spPr>
          <a:xfrm>
            <a:off x="713250" y="53197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Model Selection </a:t>
            </a:r>
            <a:endParaRPr/>
          </a:p>
        </p:txBody>
      </p:sp>
      <p:sp>
        <p:nvSpPr>
          <p:cNvPr id="1739" name="Google Shape;1739;p70"/>
          <p:cNvSpPr txBox="1"/>
          <p:nvPr/>
        </p:nvSpPr>
        <p:spPr>
          <a:xfrm>
            <a:off x="-38675" y="4126150"/>
            <a:ext cx="4621500" cy="8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Linear Regression RMSE: 1.346</a:t>
            </a:r>
            <a:endParaRPr b="0" i="0" sz="12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Decision Tree RMSE: 1.282</a:t>
            </a:r>
            <a:endParaRPr b="0" i="0" sz="12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Random Forest RMSE: 1.331</a:t>
            </a:r>
            <a:endParaRPr b="0" i="0" sz="12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Gradient Boosted Trees RMSE: 1.249</a:t>
            </a:r>
            <a:endParaRPr b="0" i="0" sz="12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740" name="Google Shape;1740;p70"/>
          <p:cNvSpPr txBox="1"/>
          <p:nvPr>
            <p:ph idx="4294967295" type="body"/>
          </p:nvPr>
        </p:nvSpPr>
        <p:spPr>
          <a:xfrm>
            <a:off x="3364550" y="2469225"/>
            <a:ext cx="41379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maxDepth: 5 minInstancesPerNode: 10</a:t>
            </a:r>
            <a:endParaRPr sz="1200"/>
          </a:p>
        </p:txBody>
      </p:sp>
      <p:sp>
        <p:nvSpPr>
          <p:cNvPr id="1741" name="Google Shape;1741;p70"/>
          <p:cNvSpPr txBox="1"/>
          <p:nvPr>
            <p:ph idx="4294967295" type="subTitle"/>
          </p:nvPr>
        </p:nvSpPr>
        <p:spPr>
          <a:xfrm>
            <a:off x="5292625" y="3196938"/>
            <a:ext cx="21519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None/>
            </a:pPr>
            <a:r>
              <a:rPr b="1" i="0" lang="en" sz="20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Random Forest</a:t>
            </a:r>
            <a:endParaRPr b="1" i="0" sz="2000" u="none" cap="none" strike="noStrike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742" name="Google Shape;1742;p70"/>
          <p:cNvSpPr txBox="1"/>
          <p:nvPr>
            <p:ph idx="4294967295" type="body"/>
          </p:nvPr>
        </p:nvSpPr>
        <p:spPr>
          <a:xfrm>
            <a:off x="3838275" y="3580350"/>
            <a:ext cx="36642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 maxDepth: 2 numTrees: 50</a:t>
            </a:r>
            <a:endParaRPr sz="1200"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1743" name="Google Shape;1743;p70"/>
          <p:cNvSpPr txBox="1"/>
          <p:nvPr>
            <p:ph idx="4294967295" type="subTitle"/>
          </p:nvPr>
        </p:nvSpPr>
        <p:spPr>
          <a:xfrm>
            <a:off x="5350575" y="2187448"/>
            <a:ext cx="21519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None/>
            </a:pPr>
            <a:r>
              <a:rPr b="1" i="0" lang="en" sz="20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Decision Tree</a:t>
            </a:r>
            <a:endParaRPr b="1" i="0" sz="2000" u="none" cap="none" strike="noStrike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744" name="Google Shape;1744;p70"/>
          <p:cNvSpPr/>
          <p:nvPr/>
        </p:nvSpPr>
        <p:spPr>
          <a:xfrm>
            <a:off x="7596063" y="1175526"/>
            <a:ext cx="671400" cy="6711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745" name="Google Shape;1745;p70"/>
          <p:cNvSpPr/>
          <p:nvPr/>
        </p:nvSpPr>
        <p:spPr>
          <a:xfrm>
            <a:off x="7596063" y="2135863"/>
            <a:ext cx="671400" cy="671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746" name="Google Shape;1746;p70"/>
          <p:cNvSpPr/>
          <p:nvPr/>
        </p:nvSpPr>
        <p:spPr>
          <a:xfrm>
            <a:off x="7634738" y="3932950"/>
            <a:ext cx="671400" cy="671400"/>
          </a:xfrm>
          <a:prstGeom prst="ellipse">
            <a:avLst/>
          </a:prstGeom>
          <a:solidFill>
            <a:srgbClr val="982B1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747" name="Google Shape;1747;p70"/>
          <p:cNvSpPr txBox="1"/>
          <p:nvPr>
            <p:ph idx="4294967295" type="body"/>
          </p:nvPr>
        </p:nvSpPr>
        <p:spPr>
          <a:xfrm>
            <a:off x="3451550" y="1510350"/>
            <a:ext cx="40509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regParam: 0.1 elasticNetParam: 0</a:t>
            </a:r>
            <a:endParaRPr sz="1200"/>
          </a:p>
        </p:txBody>
      </p:sp>
      <p:sp>
        <p:nvSpPr>
          <p:cNvPr id="1748" name="Google Shape;1748;p70"/>
          <p:cNvSpPr txBox="1"/>
          <p:nvPr>
            <p:ph idx="4294967295" type="subTitle"/>
          </p:nvPr>
        </p:nvSpPr>
        <p:spPr>
          <a:xfrm>
            <a:off x="4515075" y="1224225"/>
            <a:ext cx="2987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None/>
            </a:pPr>
            <a:r>
              <a:rPr b="1" i="0" lang="en" sz="20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Linear Regression</a:t>
            </a:r>
            <a:endParaRPr b="1" i="0" sz="2000" u="none" cap="none" strike="noStrike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749" name="Google Shape;1749;p70"/>
          <p:cNvSpPr/>
          <p:nvPr/>
        </p:nvSpPr>
        <p:spPr>
          <a:xfrm flipH="1" rot="10800000">
            <a:off x="4415700" y="148013"/>
            <a:ext cx="3905750" cy="738250"/>
          </a:xfrm>
          <a:custGeom>
            <a:rect b="b" l="l" r="r" t="t"/>
            <a:pathLst>
              <a:path extrusionOk="0" h="29530" w="156230">
                <a:moveTo>
                  <a:pt x="62372" y="2727"/>
                </a:moveTo>
                <a:cubicBezTo>
                  <a:pt x="53098" y="3300"/>
                  <a:pt x="15545" y="2441"/>
                  <a:pt x="6729" y="6162"/>
                </a:cubicBezTo>
                <a:cubicBezTo>
                  <a:pt x="-2087" y="9883"/>
                  <a:pt x="-3289" y="21160"/>
                  <a:pt x="9477" y="25053"/>
                </a:cubicBezTo>
                <a:cubicBezTo>
                  <a:pt x="22243" y="28946"/>
                  <a:pt x="60139" y="29633"/>
                  <a:pt x="83323" y="29518"/>
                </a:cubicBezTo>
                <a:cubicBezTo>
                  <a:pt x="106507" y="29404"/>
                  <a:pt x="138393" y="28545"/>
                  <a:pt x="148583" y="24366"/>
                </a:cubicBezTo>
                <a:cubicBezTo>
                  <a:pt x="158773" y="20187"/>
                  <a:pt x="160080" y="8505"/>
                  <a:pt x="144461" y="4444"/>
                </a:cubicBezTo>
                <a:cubicBezTo>
                  <a:pt x="128842" y="383"/>
                  <a:pt x="69801" y="741"/>
                  <a:pt x="54869" y="0"/>
                </a:cubicBez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0" name="Google Shape;1750;p70"/>
          <p:cNvSpPr txBox="1"/>
          <p:nvPr>
            <p:ph idx="4294967295" type="subTitle"/>
          </p:nvPr>
        </p:nvSpPr>
        <p:spPr>
          <a:xfrm>
            <a:off x="4656325" y="237388"/>
            <a:ext cx="34245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Mono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Target Variable:</a:t>
            </a:r>
            <a:r>
              <a:rPr b="0"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endParaRPr b="0"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Mono"/>
              <a:buNone/>
            </a:pPr>
            <a:r>
              <a:rPr b="1" i="0" lang="en" sz="17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Wait_Time</a:t>
            </a:r>
            <a:endParaRPr b="1" i="0" sz="17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751" name="Google Shape;1751;p70"/>
          <p:cNvSpPr txBox="1"/>
          <p:nvPr>
            <p:ph idx="4294967295" type="subTitle"/>
          </p:nvPr>
        </p:nvSpPr>
        <p:spPr>
          <a:xfrm>
            <a:off x="4020025" y="4016663"/>
            <a:ext cx="34245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None/>
            </a:pPr>
            <a:r>
              <a:rPr b="1" i="0" lang="en" sz="20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Gradient Boosting</a:t>
            </a:r>
            <a:endParaRPr b="1" i="0" sz="2000" u="none" cap="none" strike="noStrike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752" name="Google Shape;1752;p70"/>
          <p:cNvSpPr txBox="1"/>
          <p:nvPr>
            <p:ph idx="4294967295" type="body"/>
          </p:nvPr>
        </p:nvSpPr>
        <p:spPr>
          <a:xfrm>
            <a:off x="3979075" y="4330750"/>
            <a:ext cx="35064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maxDepth:2 maxIter:10</a:t>
            </a:r>
            <a:endParaRPr sz="1200"/>
          </a:p>
        </p:txBody>
      </p:sp>
      <p:sp>
        <p:nvSpPr>
          <p:cNvPr id="1753" name="Google Shape;1753;p70"/>
          <p:cNvSpPr/>
          <p:nvPr/>
        </p:nvSpPr>
        <p:spPr>
          <a:xfrm>
            <a:off x="7596063" y="3096526"/>
            <a:ext cx="671400" cy="671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1754" name="Google Shape;1754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450" y="1162575"/>
            <a:ext cx="3157275" cy="281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71"/>
          <p:cNvSpPr txBox="1"/>
          <p:nvPr>
            <p:ph type="title"/>
          </p:nvPr>
        </p:nvSpPr>
        <p:spPr>
          <a:xfrm>
            <a:off x="713250" y="3676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Feature Importance</a:t>
            </a:r>
            <a:endParaRPr/>
          </a:p>
        </p:txBody>
      </p:sp>
      <p:sp>
        <p:nvSpPr>
          <p:cNvPr id="1760" name="Google Shape;1760;p71"/>
          <p:cNvSpPr/>
          <p:nvPr/>
        </p:nvSpPr>
        <p:spPr>
          <a:xfrm rot="-10462975">
            <a:off x="7393900" y="-53468"/>
            <a:ext cx="1360994" cy="1165181"/>
          </a:xfrm>
          <a:custGeom>
            <a:rect b="b" l="l" r="r" t="t"/>
            <a:pathLst>
              <a:path extrusionOk="0" h="49966" w="58363">
                <a:moveTo>
                  <a:pt x="17635" y="23514"/>
                </a:moveTo>
                <a:lnTo>
                  <a:pt x="13856" y="0"/>
                </a:lnTo>
                <a:lnTo>
                  <a:pt x="33170" y="19735"/>
                </a:lnTo>
                <a:lnTo>
                  <a:pt x="58363" y="23514"/>
                </a:lnTo>
                <a:lnTo>
                  <a:pt x="43247" y="33171"/>
                </a:lnTo>
                <a:lnTo>
                  <a:pt x="50805" y="49126"/>
                </a:lnTo>
                <a:lnTo>
                  <a:pt x="23933" y="42828"/>
                </a:lnTo>
                <a:lnTo>
                  <a:pt x="5038" y="49966"/>
                </a:lnTo>
                <a:lnTo>
                  <a:pt x="14276" y="34430"/>
                </a:lnTo>
                <a:lnTo>
                  <a:pt x="0" y="22254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1761" name="Google Shape;1761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550" y="1224225"/>
            <a:ext cx="5013450" cy="30209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62" name="Google Shape;1762;p71"/>
          <p:cNvGraphicFramePr/>
          <p:nvPr/>
        </p:nvGraphicFramePr>
        <p:xfrm>
          <a:off x="5607800" y="1269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{96DF5BE3-5548-439F-8E9A-09E7D9B3606D}</a:tableStyleId>
              </a:tblPr>
              <a:tblGrid>
                <a:gridCol w="1987750"/>
                <a:gridCol w="1213100"/>
              </a:tblGrid>
              <a:tr h="336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rewards_fales</a:t>
                      </a:r>
                      <a:endParaRPr b="1" sz="1300">
                        <a:solidFill>
                          <a:schemeClr val="lt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0.47266</a:t>
                      </a:r>
                      <a:endParaRPr b="1" sz="1300">
                        <a:solidFill>
                          <a:schemeClr val="lt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</a:tr>
              <a:tr h="319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transaction_time</a:t>
                      </a:r>
                      <a:endParaRPr b="1" sz="1300">
                        <a:solidFill>
                          <a:schemeClr val="lt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0.25881</a:t>
                      </a:r>
                      <a:endParaRPr b="1" sz="1300">
                        <a:solidFill>
                          <a:schemeClr val="lt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</a:tr>
              <a:tr h="26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purchase_credit</a:t>
                      </a:r>
                      <a:endParaRPr b="1" sz="1300">
                        <a:solidFill>
                          <a:schemeClr val="lt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0.08153</a:t>
                      </a:r>
                      <a:endParaRPr b="1" sz="1300">
                        <a:solidFill>
                          <a:schemeClr val="lt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</a:tr>
              <a:tr h="33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location_midtown</a:t>
                      </a:r>
                      <a:endParaRPr b="1" sz="1300">
                        <a:solidFill>
                          <a:schemeClr val="lt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0.06182</a:t>
                      </a:r>
                      <a:endParaRPr b="1" sz="1300">
                        <a:solidFill>
                          <a:schemeClr val="lt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</a:tr>
              <a:tr h="26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purchase_mobile</a:t>
                      </a:r>
                      <a:endParaRPr b="1" sz="1300">
                        <a:solidFill>
                          <a:schemeClr val="lt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0.05912</a:t>
                      </a:r>
                      <a:endParaRPr b="1" sz="1300">
                        <a:solidFill>
                          <a:schemeClr val="lt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</a:tr>
              <a:tr h="26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daytype_weekdays</a:t>
                      </a:r>
                      <a:endParaRPr b="1" sz="1300">
                        <a:solidFill>
                          <a:schemeClr val="lt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0.04885</a:t>
                      </a:r>
                      <a:endParaRPr b="1" sz="1300">
                        <a:solidFill>
                          <a:schemeClr val="lt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</a:tr>
              <a:tr h="26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location_downtown</a:t>
                      </a:r>
                      <a:endParaRPr b="1" sz="1300">
                        <a:solidFill>
                          <a:schemeClr val="lt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0.01689</a:t>
                      </a:r>
                      <a:endParaRPr b="1" sz="1300">
                        <a:solidFill>
                          <a:schemeClr val="lt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72"/>
          <p:cNvSpPr txBox="1"/>
          <p:nvPr>
            <p:ph type="title"/>
          </p:nvPr>
        </p:nvSpPr>
        <p:spPr>
          <a:xfrm>
            <a:off x="713250" y="53197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Model Selection </a:t>
            </a:r>
            <a:endParaRPr/>
          </a:p>
        </p:txBody>
      </p:sp>
      <p:sp>
        <p:nvSpPr>
          <p:cNvPr id="1768" name="Google Shape;1768;p72"/>
          <p:cNvSpPr txBox="1"/>
          <p:nvPr/>
        </p:nvSpPr>
        <p:spPr>
          <a:xfrm>
            <a:off x="4041425" y="4174500"/>
            <a:ext cx="4843800" cy="8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Logistic Regression AUC: 0.943</a:t>
            </a:r>
            <a:endParaRPr b="0" i="0" sz="12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Decision Tree AUC: 0.864</a:t>
            </a:r>
            <a:endParaRPr b="0" i="0" sz="12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Random Forest AUC: 0.934</a:t>
            </a:r>
            <a:endParaRPr b="0" i="0" sz="12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Gradient Boosted Trees AUC: 0.963</a:t>
            </a:r>
            <a:endParaRPr b="0" i="0" sz="12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769" name="Google Shape;1769;p72"/>
          <p:cNvSpPr txBox="1"/>
          <p:nvPr>
            <p:ph idx="4294967295" type="subTitle"/>
          </p:nvPr>
        </p:nvSpPr>
        <p:spPr>
          <a:xfrm>
            <a:off x="1325400" y="2990950"/>
            <a:ext cx="20391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None/>
            </a:pPr>
            <a:r>
              <a:rPr b="1" i="0" lang="en" sz="20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Random Forest</a:t>
            </a:r>
            <a:endParaRPr b="1" i="0" sz="2000" u="none" cap="none" strike="noStrike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770" name="Google Shape;1770;p72"/>
          <p:cNvSpPr txBox="1"/>
          <p:nvPr>
            <p:ph idx="4294967295" type="subTitle"/>
          </p:nvPr>
        </p:nvSpPr>
        <p:spPr>
          <a:xfrm>
            <a:off x="1267675" y="2245400"/>
            <a:ext cx="18261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None/>
            </a:pPr>
            <a:r>
              <a:rPr b="1" i="0" lang="en" sz="20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Decision Tree</a:t>
            </a:r>
            <a:endParaRPr b="1" i="0" sz="2000" u="none" cap="none" strike="noStrike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771" name="Google Shape;1771;p72"/>
          <p:cNvSpPr/>
          <p:nvPr/>
        </p:nvSpPr>
        <p:spPr>
          <a:xfrm>
            <a:off x="587157" y="1357650"/>
            <a:ext cx="612000" cy="5802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772" name="Google Shape;1772;p72"/>
          <p:cNvSpPr/>
          <p:nvPr/>
        </p:nvSpPr>
        <p:spPr>
          <a:xfrm>
            <a:off x="587150" y="2832957"/>
            <a:ext cx="612000" cy="580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773" name="Google Shape;1773;p72"/>
          <p:cNvSpPr/>
          <p:nvPr/>
        </p:nvSpPr>
        <p:spPr>
          <a:xfrm>
            <a:off x="587150" y="3594312"/>
            <a:ext cx="612000" cy="580200"/>
          </a:xfrm>
          <a:prstGeom prst="ellipse">
            <a:avLst/>
          </a:prstGeom>
          <a:solidFill>
            <a:srgbClr val="982B1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774" name="Google Shape;1774;p72"/>
          <p:cNvSpPr txBox="1"/>
          <p:nvPr>
            <p:ph idx="4294967295" type="subTitle"/>
          </p:nvPr>
        </p:nvSpPr>
        <p:spPr>
          <a:xfrm>
            <a:off x="1325400" y="1514975"/>
            <a:ext cx="25323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None/>
            </a:pPr>
            <a:r>
              <a:rPr b="1" i="0" lang="en" sz="20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Logistic Regression</a:t>
            </a:r>
            <a:endParaRPr b="1" i="0" sz="2000" u="none" cap="none" strike="noStrike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775" name="Google Shape;1775;p72"/>
          <p:cNvSpPr/>
          <p:nvPr/>
        </p:nvSpPr>
        <p:spPr>
          <a:xfrm flipH="1" rot="10800000">
            <a:off x="3596725" y="159988"/>
            <a:ext cx="3905750" cy="738250"/>
          </a:xfrm>
          <a:custGeom>
            <a:rect b="b" l="l" r="r" t="t"/>
            <a:pathLst>
              <a:path extrusionOk="0" h="29530" w="156230">
                <a:moveTo>
                  <a:pt x="62372" y="2727"/>
                </a:moveTo>
                <a:cubicBezTo>
                  <a:pt x="53098" y="3300"/>
                  <a:pt x="15545" y="2441"/>
                  <a:pt x="6729" y="6162"/>
                </a:cubicBezTo>
                <a:cubicBezTo>
                  <a:pt x="-2087" y="9883"/>
                  <a:pt x="-3289" y="21160"/>
                  <a:pt x="9477" y="25053"/>
                </a:cubicBezTo>
                <a:cubicBezTo>
                  <a:pt x="22243" y="28946"/>
                  <a:pt x="60139" y="29633"/>
                  <a:pt x="83323" y="29518"/>
                </a:cubicBezTo>
                <a:cubicBezTo>
                  <a:pt x="106507" y="29404"/>
                  <a:pt x="138393" y="28545"/>
                  <a:pt x="148583" y="24366"/>
                </a:cubicBezTo>
                <a:cubicBezTo>
                  <a:pt x="158773" y="20187"/>
                  <a:pt x="160080" y="8505"/>
                  <a:pt x="144461" y="4444"/>
                </a:cubicBezTo>
                <a:cubicBezTo>
                  <a:pt x="128842" y="383"/>
                  <a:pt x="69801" y="741"/>
                  <a:pt x="54869" y="0"/>
                </a:cubicBez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6" name="Google Shape;1776;p72"/>
          <p:cNvSpPr txBox="1"/>
          <p:nvPr>
            <p:ph idx="4294967295" type="subTitle"/>
          </p:nvPr>
        </p:nvSpPr>
        <p:spPr>
          <a:xfrm>
            <a:off x="3915650" y="249363"/>
            <a:ext cx="34245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Mono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Target Variable: </a:t>
            </a:r>
            <a:r>
              <a:rPr b="1" i="0" lang="en" sz="17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Rewards_Program</a:t>
            </a:r>
            <a:endParaRPr b="1" i="0" sz="17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777" name="Google Shape;1777;p72"/>
          <p:cNvSpPr txBox="1"/>
          <p:nvPr>
            <p:ph idx="4294967295" type="subTitle"/>
          </p:nvPr>
        </p:nvSpPr>
        <p:spPr>
          <a:xfrm>
            <a:off x="1267675" y="3736500"/>
            <a:ext cx="24255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None/>
            </a:pPr>
            <a:r>
              <a:rPr b="1" i="0" lang="en" sz="20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Gradient Boosting</a:t>
            </a:r>
            <a:endParaRPr b="1" i="0" sz="2000" u="none" cap="none" strike="noStrike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778" name="Google Shape;1778;p72"/>
          <p:cNvSpPr/>
          <p:nvPr/>
        </p:nvSpPr>
        <p:spPr>
          <a:xfrm>
            <a:off x="587157" y="2103198"/>
            <a:ext cx="612000" cy="58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1779" name="Google Shape;1779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63125" y="1175525"/>
            <a:ext cx="3161477" cy="280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0" name="Google Shape;178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5885" y="-875825"/>
            <a:ext cx="2545065" cy="20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73"/>
          <p:cNvSpPr txBox="1"/>
          <p:nvPr>
            <p:ph type="title"/>
          </p:nvPr>
        </p:nvSpPr>
        <p:spPr>
          <a:xfrm>
            <a:off x="713250" y="3676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Feature Importance</a:t>
            </a:r>
            <a:endParaRPr/>
          </a:p>
        </p:txBody>
      </p:sp>
      <p:sp>
        <p:nvSpPr>
          <p:cNvPr id="1786" name="Google Shape;1786;p73"/>
          <p:cNvSpPr/>
          <p:nvPr/>
        </p:nvSpPr>
        <p:spPr>
          <a:xfrm rot="-10462975">
            <a:off x="7393900" y="-53468"/>
            <a:ext cx="1360994" cy="1165181"/>
          </a:xfrm>
          <a:custGeom>
            <a:rect b="b" l="l" r="r" t="t"/>
            <a:pathLst>
              <a:path extrusionOk="0" h="49966" w="58363">
                <a:moveTo>
                  <a:pt x="17635" y="23514"/>
                </a:moveTo>
                <a:lnTo>
                  <a:pt x="13856" y="0"/>
                </a:lnTo>
                <a:lnTo>
                  <a:pt x="33170" y="19735"/>
                </a:lnTo>
                <a:lnTo>
                  <a:pt x="58363" y="23514"/>
                </a:lnTo>
                <a:lnTo>
                  <a:pt x="43247" y="33171"/>
                </a:lnTo>
                <a:lnTo>
                  <a:pt x="50805" y="49126"/>
                </a:lnTo>
                <a:lnTo>
                  <a:pt x="23933" y="42828"/>
                </a:lnTo>
                <a:lnTo>
                  <a:pt x="5038" y="49966"/>
                </a:lnTo>
                <a:lnTo>
                  <a:pt x="14276" y="34430"/>
                </a:lnTo>
                <a:lnTo>
                  <a:pt x="0" y="22254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graphicFrame>
        <p:nvGraphicFramePr>
          <p:cNvPr id="1787" name="Google Shape;1787;p73"/>
          <p:cNvGraphicFramePr/>
          <p:nvPr/>
        </p:nvGraphicFramePr>
        <p:xfrm>
          <a:off x="5617450" y="1428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{96DF5BE3-5548-439F-8E9A-09E7D9B3606D}</a:tableStyleId>
              </a:tblPr>
              <a:tblGrid>
                <a:gridCol w="2254850"/>
                <a:gridCol w="1082500"/>
              </a:tblGrid>
              <a:tr h="38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purchase_amount</a:t>
                      </a:r>
                      <a:endParaRPr b="1" sz="1300">
                        <a:solidFill>
                          <a:schemeClr val="lt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0.5128</a:t>
                      </a:r>
                      <a:endParaRPr b="1" sz="1300">
                        <a:solidFill>
                          <a:schemeClr val="lt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location_downtown</a:t>
                      </a:r>
                      <a:endParaRPr b="1" sz="1300">
                        <a:solidFill>
                          <a:schemeClr val="lt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0.1444</a:t>
                      </a:r>
                      <a:endParaRPr b="1" sz="1300">
                        <a:solidFill>
                          <a:schemeClr val="lt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daytype_weekdays</a:t>
                      </a:r>
                      <a:endParaRPr b="1" sz="1300">
                        <a:solidFill>
                          <a:schemeClr val="lt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0.1094</a:t>
                      </a:r>
                      <a:endParaRPr b="1" sz="1300">
                        <a:solidFill>
                          <a:schemeClr val="lt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purchase_credit</a:t>
                      </a:r>
                      <a:endParaRPr b="1" sz="1300">
                        <a:solidFill>
                          <a:schemeClr val="lt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0.0640</a:t>
                      </a:r>
                      <a:endParaRPr b="1" sz="1300">
                        <a:solidFill>
                          <a:schemeClr val="lt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purchase_mobile</a:t>
                      </a:r>
                      <a:endParaRPr b="1" sz="1300">
                        <a:solidFill>
                          <a:schemeClr val="lt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0.0467</a:t>
                      </a:r>
                      <a:endParaRPr b="1" sz="1300">
                        <a:solidFill>
                          <a:schemeClr val="lt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transaction_time</a:t>
                      </a:r>
                      <a:endParaRPr b="1" sz="1300">
                        <a:solidFill>
                          <a:schemeClr val="lt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Space Mono"/>
                          <a:ea typeface="Space Mono"/>
                          <a:cs typeface="Space Mono"/>
                          <a:sym typeface="Space Mono"/>
                        </a:rPr>
                        <a:t>0.0316</a:t>
                      </a:r>
                      <a:endParaRPr b="1" sz="1300">
                        <a:solidFill>
                          <a:schemeClr val="lt1"/>
                        </a:solidFill>
                        <a:latin typeface="Space Mono"/>
                        <a:ea typeface="Space Mono"/>
                        <a:cs typeface="Space Mono"/>
                        <a:sym typeface="Space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788" name="Google Shape;178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875" y="998200"/>
            <a:ext cx="5265174" cy="309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p74"/>
          <p:cNvSpPr txBox="1"/>
          <p:nvPr>
            <p:ph type="title"/>
          </p:nvPr>
        </p:nvSpPr>
        <p:spPr>
          <a:xfrm>
            <a:off x="713250" y="41595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Feature Importance</a:t>
            </a:r>
            <a:endParaRPr/>
          </a:p>
        </p:txBody>
      </p:sp>
      <p:graphicFrame>
        <p:nvGraphicFramePr>
          <p:cNvPr id="1794" name="Google Shape;1794;p74"/>
          <p:cNvGraphicFramePr/>
          <p:nvPr/>
        </p:nvGraphicFramePr>
        <p:xfrm>
          <a:off x="1519843" y="101017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{2751BC51-7A46-4300-8D7E-7AD26C1AE167}</a:tableStyleId>
              </a:tblPr>
              <a:tblGrid>
                <a:gridCol w="1764450"/>
                <a:gridCol w="1764450"/>
                <a:gridCol w="1764450"/>
                <a:gridCol w="1764450"/>
              </a:tblGrid>
              <a:tr h="67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" sz="1600" u="none" cap="none" strike="noStrike">
                          <a:solidFill>
                            <a:srgbClr val="FFFFFF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Purchase  Amount</a:t>
                      </a:r>
                      <a:endParaRPr b="1" sz="1600" u="none" cap="none" strike="noStrike">
                        <a:solidFill>
                          <a:srgbClr val="FFFFFF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" sz="1600" u="none" cap="none" strike="noStrike">
                          <a:solidFill>
                            <a:srgbClr val="FFFFFF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Wait </a:t>
                      </a:r>
                      <a:endParaRPr b="1" sz="1600" u="none" cap="none" strike="noStrike">
                        <a:solidFill>
                          <a:srgbClr val="FFFFFF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" sz="1600" u="none" cap="none" strike="noStrike">
                          <a:solidFill>
                            <a:srgbClr val="FFFFFF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Time</a:t>
                      </a:r>
                      <a:endParaRPr b="1" sz="1600" u="none" cap="none" strike="noStrike">
                        <a:solidFill>
                          <a:srgbClr val="FFFFFF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" sz="1600" u="none" cap="none" strike="noStrike">
                          <a:solidFill>
                            <a:srgbClr val="FFFFFF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Rewards</a:t>
                      </a:r>
                      <a:endParaRPr b="1" sz="1600" u="none" cap="none" strike="noStrike">
                        <a:solidFill>
                          <a:srgbClr val="FFFFFF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" sz="1600" u="none" cap="none" strike="noStrike">
                          <a:solidFill>
                            <a:srgbClr val="FFFFFF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Program</a:t>
                      </a:r>
                      <a:endParaRPr b="1" sz="1600" u="none" cap="none" strike="noStrike">
                        <a:solidFill>
                          <a:srgbClr val="FFFFFF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2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Age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2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Rewards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2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Purchase Method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2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WeekDay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2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Transaction Time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2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Location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2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Income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2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1A48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1A48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1A48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264D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1212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1A48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795" name="Google Shape;1795;p74"/>
          <p:cNvGrpSpPr/>
          <p:nvPr/>
        </p:nvGrpSpPr>
        <p:grpSpPr>
          <a:xfrm>
            <a:off x="4076029" y="2268062"/>
            <a:ext cx="308234" cy="308234"/>
            <a:chOff x="1487200" y="4993750"/>
            <a:chExt cx="483125" cy="483125"/>
          </a:xfrm>
        </p:grpSpPr>
        <p:sp>
          <p:nvSpPr>
            <p:cNvPr id="1796" name="Google Shape;1796;p74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74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98" name="Google Shape;1798;p74"/>
          <p:cNvGrpSpPr/>
          <p:nvPr/>
        </p:nvGrpSpPr>
        <p:grpSpPr>
          <a:xfrm>
            <a:off x="4076038" y="2679793"/>
            <a:ext cx="308234" cy="308234"/>
            <a:chOff x="2081650" y="4993750"/>
            <a:chExt cx="483125" cy="483125"/>
          </a:xfrm>
        </p:grpSpPr>
        <p:sp>
          <p:nvSpPr>
            <p:cNvPr id="1799" name="Google Shape;1799;p74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74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01" name="Google Shape;1801;p74"/>
          <p:cNvGrpSpPr/>
          <p:nvPr/>
        </p:nvGrpSpPr>
        <p:grpSpPr>
          <a:xfrm>
            <a:off x="4076029" y="1769325"/>
            <a:ext cx="308234" cy="308234"/>
            <a:chOff x="1487200" y="4993750"/>
            <a:chExt cx="483125" cy="483125"/>
          </a:xfrm>
        </p:grpSpPr>
        <p:sp>
          <p:nvSpPr>
            <p:cNvPr id="1802" name="Google Shape;1802;p74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74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04" name="Google Shape;1804;p74"/>
          <p:cNvGrpSpPr/>
          <p:nvPr/>
        </p:nvGrpSpPr>
        <p:grpSpPr>
          <a:xfrm>
            <a:off x="5745892" y="2220806"/>
            <a:ext cx="308234" cy="308234"/>
            <a:chOff x="1487200" y="4993750"/>
            <a:chExt cx="483125" cy="483125"/>
          </a:xfrm>
        </p:grpSpPr>
        <p:sp>
          <p:nvSpPr>
            <p:cNvPr id="1805" name="Google Shape;1805;p74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74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07" name="Google Shape;1807;p74"/>
          <p:cNvGrpSpPr/>
          <p:nvPr/>
        </p:nvGrpSpPr>
        <p:grpSpPr>
          <a:xfrm>
            <a:off x="5745888" y="1780529"/>
            <a:ext cx="308234" cy="308234"/>
            <a:chOff x="2081650" y="4993750"/>
            <a:chExt cx="483125" cy="483125"/>
          </a:xfrm>
        </p:grpSpPr>
        <p:sp>
          <p:nvSpPr>
            <p:cNvPr id="1808" name="Google Shape;1808;p74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74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0" name="Google Shape;1810;p74"/>
          <p:cNvGrpSpPr/>
          <p:nvPr/>
        </p:nvGrpSpPr>
        <p:grpSpPr>
          <a:xfrm>
            <a:off x="7607013" y="1769325"/>
            <a:ext cx="308234" cy="308234"/>
            <a:chOff x="2081650" y="4993750"/>
            <a:chExt cx="483125" cy="483125"/>
          </a:xfrm>
        </p:grpSpPr>
        <p:sp>
          <p:nvSpPr>
            <p:cNvPr id="1811" name="Google Shape;1811;p74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74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3" name="Google Shape;1813;p74"/>
          <p:cNvSpPr/>
          <p:nvPr/>
        </p:nvSpPr>
        <p:spPr>
          <a:xfrm rot="-1725214">
            <a:off x="6865429" y="-348405"/>
            <a:ext cx="1752806" cy="1667071"/>
          </a:xfrm>
          <a:custGeom>
            <a:rect b="b" l="l" r="r" t="t"/>
            <a:pathLst>
              <a:path extrusionOk="0" h="66675" w="70104">
                <a:moveTo>
                  <a:pt x="25908" y="24384"/>
                </a:moveTo>
                <a:lnTo>
                  <a:pt x="19050" y="0"/>
                </a:lnTo>
                <a:lnTo>
                  <a:pt x="41148" y="25146"/>
                </a:lnTo>
                <a:lnTo>
                  <a:pt x="70104" y="28194"/>
                </a:lnTo>
                <a:lnTo>
                  <a:pt x="46863" y="40767"/>
                </a:lnTo>
                <a:lnTo>
                  <a:pt x="60579" y="66675"/>
                </a:lnTo>
                <a:lnTo>
                  <a:pt x="38481" y="55245"/>
                </a:lnTo>
                <a:lnTo>
                  <a:pt x="3810" y="56007"/>
                </a:lnTo>
                <a:lnTo>
                  <a:pt x="22098" y="39624"/>
                </a:lnTo>
                <a:lnTo>
                  <a:pt x="0" y="24003"/>
                </a:lnTo>
                <a:close/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1814" name="Google Shape;1814;p74"/>
          <p:cNvGrpSpPr/>
          <p:nvPr/>
        </p:nvGrpSpPr>
        <p:grpSpPr>
          <a:xfrm>
            <a:off x="-1550852" y="1473847"/>
            <a:ext cx="2800202" cy="5613300"/>
            <a:chOff x="3726323" y="-397928"/>
            <a:chExt cx="2800202" cy="5613300"/>
          </a:xfrm>
        </p:grpSpPr>
        <p:cxnSp>
          <p:nvCxnSpPr>
            <p:cNvPr id="1815" name="Google Shape;1815;p74"/>
            <p:cNvCxnSpPr/>
            <p:nvPr/>
          </p:nvCxnSpPr>
          <p:spPr>
            <a:xfrm rot="5400000">
              <a:off x="3465107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16" name="Google Shape;1816;p74"/>
            <p:cNvCxnSpPr/>
            <p:nvPr/>
          </p:nvCxnSpPr>
          <p:spPr>
            <a:xfrm rot="5400000">
              <a:off x="3719664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17" name="Google Shape;1817;p74"/>
            <p:cNvCxnSpPr/>
            <p:nvPr/>
          </p:nvCxnSpPr>
          <p:spPr>
            <a:xfrm rot="5400000">
              <a:off x="2956020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18" name="Google Shape;1818;p74"/>
            <p:cNvCxnSpPr/>
            <p:nvPr/>
          </p:nvCxnSpPr>
          <p:spPr>
            <a:xfrm rot="5400000">
              <a:off x="3210578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19" name="Google Shape;1819;p74"/>
            <p:cNvCxnSpPr/>
            <p:nvPr/>
          </p:nvCxnSpPr>
          <p:spPr>
            <a:xfrm rot="5400000">
              <a:off x="2446933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20" name="Google Shape;1820;p74"/>
            <p:cNvCxnSpPr/>
            <p:nvPr/>
          </p:nvCxnSpPr>
          <p:spPr>
            <a:xfrm rot="5400000">
              <a:off x="2701491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21" name="Google Shape;1821;p74"/>
            <p:cNvCxnSpPr/>
            <p:nvPr/>
          </p:nvCxnSpPr>
          <p:spPr>
            <a:xfrm rot="5400000">
              <a:off x="1937847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22" name="Google Shape;1822;p74"/>
            <p:cNvCxnSpPr/>
            <p:nvPr/>
          </p:nvCxnSpPr>
          <p:spPr>
            <a:xfrm rot="5400000">
              <a:off x="2192404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23" name="Google Shape;1823;p74"/>
            <p:cNvCxnSpPr/>
            <p:nvPr/>
          </p:nvCxnSpPr>
          <p:spPr>
            <a:xfrm rot="5400000">
              <a:off x="1428760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24" name="Google Shape;1824;p74"/>
            <p:cNvCxnSpPr/>
            <p:nvPr/>
          </p:nvCxnSpPr>
          <p:spPr>
            <a:xfrm rot="5400000">
              <a:off x="1683317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25" name="Google Shape;1825;p74"/>
            <p:cNvCxnSpPr/>
            <p:nvPr/>
          </p:nvCxnSpPr>
          <p:spPr>
            <a:xfrm rot="5400000">
              <a:off x="919673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26" name="Google Shape;1826;p74"/>
            <p:cNvCxnSpPr/>
            <p:nvPr/>
          </p:nvCxnSpPr>
          <p:spPr>
            <a:xfrm rot="5400000">
              <a:off x="1174230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827" name="Google Shape;1827;p74"/>
            <p:cNvGrpSpPr/>
            <p:nvPr/>
          </p:nvGrpSpPr>
          <p:grpSpPr>
            <a:xfrm>
              <a:off x="3726325" y="-397925"/>
              <a:ext cx="2800200" cy="5599950"/>
              <a:chOff x="3726325" y="-397925"/>
              <a:chExt cx="2800200" cy="5599950"/>
            </a:xfrm>
          </p:grpSpPr>
          <p:cxnSp>
            <p:nvCxnSpPr>
              <p:cNvPr id="1828" name="Google Shape;1828;p74"/>
              <p:cNvCxnSpPr/>
              <p:nvPr/>
            </p:nvCxnSpPr>
            <p:spPr>
              <a:xfrm>
                <a:off x="3726325" y="-143369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29" name="Google Shape;1829;p74"/>
              <p:cNvCxnSpPr/>
              <p:nvPr/>
            </p:nvCxnSpPr>
            <p:spPr>
              <a:xfrm>
                <a:off x="3726325" y="-397925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30" name="Google Shape;1830;p74"/>
              <p:cNvCxnSpPr/>
              <p:nvPr/>
            </p:nvCxnSpPr>
            <p:spPr>
              <a:xfrm>
                <a:off x="3726325" y="365716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31" name="Google Shape;1831;p74"/>
              <p:cNvCxnSpPr/>
              <p:nvPr/>
            </p:nvCxnSpPr>
            <p:spPr>
              <a:xfrm>
                <a:off x="3726325" y="111160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32" name="Google Shape;1832;p74"/>
              <p:cNvCxnSpPr/>
              <p:nvPr/>
            </p:nvCxnSpPr>
            <p:spPr>
              <a:xfrm>
                <a:off x="3726325" y="874801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33" name="Google Shape;1833;p74"/>
              <p:cNvCxnSpPr/>
              <p:nvPr/>
            </p:nvCxnSpPr>
            <p:spPr>
              <a:xfrm>
                <a:off x="3726325" y="620245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34" name="Google Shape;1834;p74"/>
              <p:cNvCxnSpPr/>
              <p:nvPr/>
            </p:nvCxnSpPr>
            <p:spPr>
              <a:xfrm>
                <a:off x="3726325" y="1383887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35" name="Google Shape;1835;p74"/>
              <p:cNvCxnSpPr/>
              <p:nvPr/>
            </p:nvCxnSpPr>
            <p:spPr>
              <a:xfrm>
                <a:off x="3726325" y="1129330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36" name="Google Shape;1836;p74"/>
              <p:cNvCxnSpPr/>
              <p:nvPr/>
            </p:nvCxnSpPr>
            <p:spPr>
              <a:xfrm>
                <a:off x="3726325" y="1892972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37" name="Google Shape;1837;p74"/>
              <p:cNvCxnSpPr/>
              <p:nvPr/>
            </p:nvCxnSpPr>
            <p:spPr>
              <a:xfrm>
                <a:off x="3726325" y="1638415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38" name="Google Shape;1838;p74"/>
              <p:cNvCxnSpPr/>
              <p:nvPr/>
            </p:nvCxnSpPr>
            <p:spPr>
              <a:xfrm>
                <a:off x="3726325" y="2402057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39" name="Google Shape;1839;p74"/>
              <p:cNvCxnSpPr/>
              <p:nvPr/>
            </p:nvCxnSpPr>
            <p:spPr>
              <a:xfrm>
                <a:off x="3726325" y="2147501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40" name="Google Shape;1840;p74"/>
              <p:cNvCxnSpPr/>
              <p:nvPr/>
            </p:nvCxnSpPr>
            <p:spPr>
              <a:xfrm>
                <a:off x="3726325" y="2911142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41" name="Google Shape;1841;p74"/>
              <p:cNvCxnSpPr/>
              <p:nvPr/>
            </p:nvCxnSpPr>
            <p:spPr>
              <a:xfrm>
                <a:off x="3726325" y="2656586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42" name="Google Shape;1842;p74"/>
              <p:cNvCxnSpPr/>
              <p:nvPr/>
            </p:nvCxnSpPr>
            <p:spPr>
              <a:xfrm>
                <a:off x="3726325" y="3420227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43" name="Google Shape;1843;p74"/>
              <p:cNvCxnSpPr/>
              <p:nvPr/>
            </p:nvCxnSpPr>
            <p:spPr>
              <a:xfrm>
                <a:off x="3726325" y="3165671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44" name="Google Shape;1844;p74"/>
              <p:cNvCxnSpPr/>
              <p:nvPr/>
            </p:nvCxnSpPr>
            <p:spPr>
              <a:xfrm>
                <a:off x="3726325" y="3674770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45" name="Google Shape;1845;p74"/>
              <p:cNvCxnSpPr/>
              <p:nvPr/>
            </p:nvCxnSpPr>
            <p:spPr>
              <a:xfrm>
                <a:off x="3726325" y="4183855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46" name="Google Shape;1846;p74"/>
              <p:cNvCxnSpPr/>
              <p:nvPr/>
            </p:nvCxnSpPr>
            <p:spPr>
              <a:xfrm>
                <a:off x="3726325" y="3929299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47" name="Google Shape;1847;p74"/>
              <p:cNvCxnSpPr/>
              <p:nvPr/>
            </p:nvCxnSpPr>
            <p:spPr>
              <a:xfrm>
                <a:off x="3726325" y="4692940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48" name="Google Shape;1848;p74"/>
              <p:cNvCxnSpPr/>
              <p:nvPr/>
            </p:nvCxnSpPr>
            <p:spPr>
              <a:xfrm>
                <a:off x="3726325" y="4438384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49" name="Google Shape;1849;p74"/>
              <p:cNvCxnSpPr/>
              <p:nvPr/>
            </p:nvCxnSpPr>
            <p:spPr>
              <a:xfrm>
                <a:off x="3726325" y="5202025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50" name="Google Shape;1850;p74"/>
              <p:cNvCxnSpPr/>
              <p:nvPr/>
            </p:nvCxnSpPr>
            <p:spPr>
              <a:xfrm>
                <a:off x="3726325" y="4947469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1851" name="Google Shape;1851;p74"/>
          <p:cNvGrpSpPr/>
          <p:nvPr/>
        </p:nvGrpSpPr>
        <p:grpSpPr>
          <a:xfrm>
            <a:off x="5745892" y="2679793"/>
            <a:ext cx="308234" cy="308234"/>
            <a:chOff x="1487200" y="4993750"/>
            <a:chExt cx="483125" cy="483125"/>
          </a:xfrm>
        </p:grpSpPr>
        <p:sp>
          <p:nvSpPr>
            <p:cNvPr id="1852" name="Google Shape;1852;p74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74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4" name="Google Shape;1854;p74"/>
          <p:cNvGrpSpPr/>
          <p:nvPr/>
        </p:nvGrpSpPr>
        <p:grpSpPr>
          <a:xfrm>
            <a:off x="5745892" y="3138781"/>
            <a:ext cx="308234" cy="308234"/>
            <a:chOff x="1487200" y="4993750"/>
            <a:chExt cx="483125" cy="483125"/>
          </a:xfrm>
        </p:grpSpPr>
        <p:sp>
          <p:nvSpPr>
            <p:cNvPr id="1855" name="Google Shape;1855;p74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74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7" name="Google Shape;1857;p74"/>
          <p:cNvGrpSpPr/>
          <p:nvPr/>
        </p:nvGrpSpPr>
        <p:grpSpPr>
          <a:xfrm>
            <a:off x="5745892" y="3624793"/>
            <a:ext cx="308234" cy="308234"/>
            <a:chOff x="1487200" y="4993750"/>
            <a:chExt cx="483125" cy="483125"/>
          </a:xfrm>
        </p:grpSpPr>
        <p:sp>
          <p:nvSpPr>
            <p:cNvPr id="1858" name="Google Shape;1858;p74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74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60" name="Google Shape;1860;p74"/>
          <p:cNvGrpSpPr/>
          <p:nvPr/>
        </p:nvGrpSpPr>
        <p:grpSpPr>
          <a:xfrm>
            <a:off x="4076038" y="3131893"/>
            <a:ext cx="308234" cy="308234"/>
            <a:chOff x="2081650" y="4993750"/>
            <a:chExt cx="483125" cy="483125"/>
          </a:xfrm>
        </p:grpSpPr>
        <p:sp>
          <p:nvSpPr>
            <p:cNvPr id="1861" name="Google Shape;1861;p74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74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63" name="Google Shape;1863;p74"/>
          <p:cNvGrpSpPr/>
          <p:nvPr/>
        </p:nvGrpSpPr>
        <p:grpSpPr>
          <a:xfrm>
            <a:off x="4076038" y="3624793"/>
            <a:ext cx="308234" cy="308234"/>
            <a:chOff x="2081650" y="4993750"/>
            <a:chExt cx="483125" cy="483125"/>
          </a:xfrm>
        </p:grpSpPr>
        <p:sp>
          <p:nvSpPr>
            <p:cNvPr id="1864" name="Google Shape;1864;p74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74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66" name="Google Shape;1866;p74"/>
          <p:cNvGrpSpPr/>
          <p:nvPr/>
        </p:nvGrpSpPr>
        <p:grpSpPr>
          <a:xfrm>
            <a:off x="7607017" y="3624793"/>
            <a:ext cx="308234" cy="308234"/>
            <a:chOff x="1487200" y="4993750"/>
            <a:chExt cx="483125" cy="483125"/>
          </a:xfrm>
        </p:grpSpPr>
        <p:sp>
          <p:nvSpPr>
            <p:cNvPr id="1867" name="Google Shape;1867;p74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74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69" name="Google Shape;1869;p74"/>
          <p:cNvGrpSpPr/>
          <p:nvPr/>
        </p:nvGrpSpPr>
        <p:grpSpPr>
          <a:xfrm>
            <a:off x="7607013" y="2268054"/>
            <a:ext cx="308234" cy="308234"/>
            <a:chOff x="2081650" y="4993750"/>
            <a:chExt cx="483125" cy="483125"/>
          </a:xfrm>
        </p:grpSpPr>
        <p:sp>
          <p:nvSpPr>
            <p:cNvPr id="1870" name="Google Shape;1870;p74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74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72" name="Google Shape;1872;p74"/>
          <p:cNvGrpSpPr/>
          <p:nvPr/>
        </p:nvGrpSpPr>
        <p:grpSpPr>
          <a:xfrm>
            <a:off x="7607013" y="2679791"/>
            <a:ext cx="308234" cy="308234"/>
            <a:chOff x="2081650" y="4993750"/>
            <a:chExt cx="483125" cy="483125"/>
          </a:xfrm>
        </p:grpSpPr>
        <p:sp>
          <p:nvSpPr>
            <p:cNvPr id="1873" name="Google Shape;1873;p74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74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75" name="Google Shape;1875;p74"/>
          <p:cNvGrpSpPr/>
          <p:nvPr/>
        </p:nvGrpSpPr>
        <p:grpSpPr>
          <a:xfrm>
            <a:off x="7607017" y="3152293"/>
            <a:ext cx="308234" cy="308234"/>
            <a:chOff x="1487200" y="4993750"/>
            <a:chExt cx="483125" cy="483125"/>
          </a:xfrm>
        </p:grpSpPr>
        <p:sp>
          <p:nvSpPr>
            <p:cNvPr id="1876" name="Google Shape;1876;p74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74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78" name="Google Shape;1878;p74"/>
          <p:cNvGrpSpPr/>
          <p:nvPr/>
        </p:nvGrpSpPr>
        <p:grpSpPr>
          <a:xfrm>
            <a:off x="7607017" y="4097293"/>
            <a:ext cx="308234" cy="308234"/>
            <a:chOff x="1487200" y="4993750"/>
            <a:chExt cx="483125" cy="483125"/>
          </a:xfrm>
        </p:grpSpPr>
        <p:sp>
          <p:nvSpPr>
            <p:cNvPr id="1879" name="Google Shape;1879;p74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74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1" name="Google Shape;1881;p74"/>
          <p:cNvGrpSpPr/>
          <p:nvPr/>
        </p:nvGrpSpPr>
        <p:grpSpPr>
          <a:xfrm>
            <a:off x="5745888" y="4110791"/>
            <a:ext cx="308234" cy="308234"/>
            <a:chOff x="2081650" y="4993750"/>
            <a:chExt cx="483125" cy="483125"/>
          </a:xfrm>
        </p:grpSpPr>
        <p:sp>
          <p:nvSpPr>
            <p:cNvPr id="1882" name="Google Shape;1882;p74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74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4" name="Google Shape;1884;p74"/>
          <p:cNvGrpSpPr/>
          <p:nvPr/>
        </p:nvGrpSpPr>
        <p:grpSpPr>
          <a:xfrm>
            <a:off x="4076038" y="4117691"/>
            <a:ext cx="308234" cy="308234"/>
            <a:chOff x="2081650" y="4993750"/>
            <a:chExt cx="483125" cy="483125"/>
          </a:xfrm>
        </p:grpSpPr>
        <p:sp>
          <p:nvSpPr>
            <p:cNvPr id="1885" name="Google Shape;1885;p74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74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7" name="Google Shape;1887;p74"/>
          <p:cNvGrpSpPr/>
          <p:nvPr/>
        </p:nvGrpSpPr>
        <p:grpSpPr>
          <a:xfrm>
            <a:off x="7607017" y="4535268"/>
            <a:ext cx="308234" cy="308234"/>
            <a:chOff x="1487200" y="4993750"/>
            <a:chExt cx="483125" cy="483125"/>
          </a:xfrm>
        </p:grpSpPr>
        <p:sp>
          <p:nvSpPr>
            <p:cNvPr id="1888" name="Google Shape;1888;p74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74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90" name="Google Shape;1890;p74"/>
          <p:cNvGrpSpPr/>
          <p:nvPr/>
        </p:nvGrpSpPr>
        <p:grpSpPr>
          <a:xfrm>
            <a:off x="5745888" y="4548766"/>
            <a:ext cx="308234" cy="308234"/>
            <a:chOff x="2081650" y="4993750"/>
            <a:chExt cx="483125" cy="483125"/>
          </a:xfrm>
        </p:grpSpPr>
        <p:sp>
          <p:nvSpPr>
            <p:cNvPr id="1891" name="Google Shape;1891;p74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74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93" name="Google Shape;1893;p74"/>
          <p:cNvGrpSpPr/>
          <p:nvPr/>
        </p:nvGrpSpPr>
        <p:grpSpPr>
          <a:xfrm>
            <a:off x="4076029" y="4569790"/>
            <a:ext cx="308234" cy="308234"/>
            <a:chOff x="1487200" y="4993750"/>
            <a:chExt cx="483125" cy="483125"/>
          </a:xfrm>
        </p:grpSpPr>
        <p:sp>
          <p:nvSpPr>
            <p:cNvPr id="1894" name="Google Shape;1894;p74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74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75"/>
          <p:cNvSpPr txBox="1"/>
          <p:nvPr>
            <p:ph type="title"/>
          </p:nvPr>
        </p:nvSpPr>
        <p:spPr>
          <a:xfrm>
            <a:off x="77350" y="2639700"/>
            <a:ext cx="5501400" cy="150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Key Findings &amp;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Insights</a:t>
            </a:r>
            <a:endParaRPr/>
          </a:p>
        </p:txBody>
      </p:sp>
      <p:sp>
        <p:nvSpPr>
          <p:cNvPr id="1901" name="Google Shape;1901;p75"/>
          <p:cNvSpPr txBox="1"/>
          <p:nvPr>
            <p:ph idx="2" type="title"/>
          </p:nvPr>
        </p:nvSpPr>
        <p:spPr>
          <a:xfrm>
            <a:off x="2200603" y="994125"/>
            <a:ext cx="12720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902" name="Google Shape;1902;p75"/>
          <p:cNvSpPr/>
          <p:nvPr/>
        </p:nvSpPr>
        <p:spPr>
          <a:xfrm>
            <a:off x="2251438" y="1279300"/>
            <a:ext cx="1681950" cy="89854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ulish"/>
              </a:rPr>
              <a:t>04</a:t>
            </a:r>
          </a:p>
        </p:txBody>
      </p:sp>
      <p:grpSp>
        <p:nvGrpSpPr>
          <p:cNvPr id="1903" name="Google Shape;1903;p75"/>
          <p:cNvGrpSpPr/>
          <p:nvPr/>
        </p:nvGrpSpPr>
        <p:grpSpPr>
          <a:xfrm>
            <a:off x="5657727" y="-12"/>
            <a:ext cx="5250038" cy="5262324"/>
            <a:chOff x="-5395425" y="0"/>
            <a:chExt cx="5131500" cy="5143509"/>
          </a:xfrm>
        </p:grpSpPr>
        <p:cxnSp>
          <p:nvCxnSpPr>
            <p:cNvPr id="1904" name="Google Shape;1904;p75"/>
            <p:cNvCxnSpPr/>
            <p:nvPr/>
          </p:nvCxnSpPr>
          <p:spPr>
            <a:xfrm>
              <a:off x="-5395425" y="233262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05" name="Google Shape;1905;p75"/>
            <p:cNvCxnSpPr/>
            <p:nvPr/>
          </p:nvCxnSpPr>
          <p:spPr>
            <a:xfrm>
              <a:off x="-5395425" y="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06" name="Google Shape;1906;p75"/>
            <p:cNvCxnSpPr/>
            <p:nvPr/>
          </p:nvCxnSpPr>
          <p:spPr>
            <a:xfrm>
              <a:off x="-5395425" y="699761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07" name="Google Shape;1907;p75"/>
            <p:cNvCxnSpPr/>
            <p:nvPr/>
          </p:nvCxnSpPr>
          <p:spPr>
            <a:xfrm>
              <a:off x="-5395425" y="466499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08" name="Google Shape;1908;p75"/>
            <p:cNvCxnSpPr/>
            <p:nvPr/>
          </p:nvCxnSpPr>
          <p:spPr>
            <a:xfrm>
              <a:off x="-5395425" y="116626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09" name="Google Shape;1909;p75"/>
            <p:cNvCxnSpPr/>
            <p:nvPr/>
          </p:nvCxnSpPr>
          <p:spPr>
            <a:xfrm>
              <a:off x="-5395425" y="932998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10" name="Google Shape;1910;p75"/>
            <p:cNvCxnSpPr/>
            <p:nvPr/>
          </p:nvCxnSpPr>
          <p:spPr>
            <a:xfrm>
              <a:off x="-5395425" y="1632759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11" name="Google Shape;1911;p75"/>
            <p:cNvCxnSpPr/>
            <p:nvPr/>
          </p:nvCxnSpPr>
          <p:spPr>
            <a:xfrm>
              <a:off x="-5395425" y="1399497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12" name="Google Shape;1912;p75"/>
            <p:cNvCxnSpPr/>
            <p:nvPr/>
          </p:nvCxnSpPr>
          <p:spPr>
            <a:xfrm>
              <a:off x="-5395425" y="2099257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13" name="Google Shape;1913;p75"/>
            <p:cNvCxnSpPr/>
            <p:nvPr/>
          </p:nvCxnSpPr>
          <p:spPr>
            <a:xfrm>
              <a:off x="-5395425" y="1865995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14" name="Google Shape;1914;p75"/>
            <p:cNvCxnSpPr/>
            <p:nvPr/>
          </p:nvCxnSpPr>
          <p:spPr>
            <a:xfrm>
              <a:off x="-5395425" y="2565756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15" name="Google Shape;1915;p75"/>
            <p:cNvCxnSpPr/>
            <p:nvPr/>
          </p:nvCxnSpPr>
          <p:spPr>
            <a:xfrm>
              <a:off x="-5395425" y="2332494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16" name="Google Shape;1916;p75"/>
            <p:cNvCxnSpPr/>
            <p:nvPr/>
          </p:nvCxnSpPr>
          <p:spPr>
            <a:xfrm>
              <a:off x="-5395425" y="3032255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17" name="Google Shape;1917;p75"/>
            <p:cNvCxnSpPr/>
            <p:nvPr/>
          </p:nvCxnSpPr>
          <p:spPr>
            <a:xfrm>
              <a:off x="-5395425" y="2798993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18" name="Google Shape;1918;p75"/>
            <p:cNvCxnSpPr/>
            <p:nvPr/>
          </p:nvCxnSpPr>
          <p:spPr>
            <a:xfrm>
              <a:off x="-5395425" y="3498754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19" name="Google Shape;1919;p75"/>
            <p:cNvCxnSpPr/>
            <p:nvPr/>
          </p:nvCxnSpPr>
          <p:spPr>
            <a:xfrm>
              <a:off x="-5395425" y="3265492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20" name="Google Shape;1920;p75"/>
            <p:cNvCxnSpPr/>
            <p:nvPr/>
          </p:nvCxnSpPr>
          <p:spPr>
            <a:xfrm>
              <a:off x="-5395425" y="3732003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21" name="Google Shape;1921;p75"/>
            <p:cNvCxnSpPr/>
            <p:nvPr/>
          </p:nvCxnSpPr>
          <p:spPr>
            <a:xfrm>
              <a:off x="-5395425" y="4198502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22" name="Google Shape;1922;p75"/>
            <p:cNvCxnSpPr/>
            <p:nvPr/>
          </p:nvCxnSpPr>
          <p:spPr>
            <a:xfrm>
              <a:off x="-5395425" y="396524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23" name="Google Shape;1923;p75"/>
            <p:cNvCxnSpPr/>
            <p:nvPr/>
          </p:nvCxnSpPr>
          <p:spPr>
            <a:xfrm>
              <a:off x="-5395425" y="4665001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24" name="Google Shape;1924;p75"/>
            <p:cNvCxnSpPr/>
            <p:nvPr/>
          </p:nvCxnSpPr>
          <p:spPr>
            <a:xfrm>
              <a:off x="-5395425" y="4431739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25" name="Google Shape;1925;p75"/>
            <p:cNvCxnSpPr/>
            <p:nvPr/>
          </p:nvCxnSpPr>
          <p:spPr>
            <a:xfrm>
              <a:off x="-5395425" y="513150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26" name="Google Shape;1926;p75"/>
            <p:cNvCxnSpPr/>
            <p:nvPr/>
          </p:nvCxnSpPr>
          <p:spPr>
            <a:xfrm>
              <a:off x="-5395425" y="4898238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27" name="Google Shape;1927;p75"/>
            <p:cNvCxnSpPr/>
            <p:nvPr/>
          </p:nvCxnSpPr>
          <p:spPr>
            <a:xfrm rot="5400000">
              <a:off x="-3068937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28" name="Google Shape;1928;p75"/>
            <p:cNvCxnSpPr/>
            <p:nvPr/>
          </p:nvCxnSpPr>
          <p:spPr>
            <a:xfrm rot="5400000">
              <a:off x="-283567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29" name="Google Shape;1929;p75"/>
            <p:cNvCxnSpPr/>
            <p:nvPr/>
          </p:nvCxnSpPr>
          <p:spPr>
            <a:xfrm rot="5400000">
              <a:off x="-3535436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30" name="Google Shape;1930;p75"/>
            <p:cNvCxnSpPr/>
            <p:nvPr/>
          </p:nvCxnSpPr>
          <p:spPr>
            <a:xfrm rot="5400000">
              <a:off x="-3302174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31" name="Google Shape;1931;p75"/>
            <p:cNvCxnSpPr/>
            <p:nvPr/>
          </p:nvCxnSpPr>
          <p:spPr>
            <a:xfrm rot="5400000">
              <a:off x="-400193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32" name="Google Shape;1932;p75"/>
            <p:cNvCxnSpPr/>
            <p:nvPr/>
          </p:nvCxnSpPr>
          <p:spPr>
            <a:xfrm rot="5400000">
              <a:off x="-3768673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33" name="Google Shape;1933;p75"/>
            <p:cNvCxnSpPr/>
            <p:nvPr/>
          </p:nvCxnSpPr>
          <p:spPr>
            <a:xfrm rot="5400000">
              <a:off x="-4468434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34" name="Google Shape;1934;p75"/>
            <p:cNvCxnSpPr/>
            <p:nvPr/>
          </p:nvCxnSpPr>
          <p:spPr>
            <a:xfrm rot="5400000">
              <a:off x="-4235172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35" name="Google Shape;1935;p75"/>
            <p:cNvCxnSpPr/>
            <p:nvPr/>
          </p:nvCxnSpPr>
          <p:spPr>
            <a:xfrm rot="5400000">
              <a:off x="-4934932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36" name="Google Shape;1936;p75"/>
            <p:cNvCxnSpPr/>
            <p:nvPr/>
          </p:nvCxnSpPr>
          <p:spPr>
            <a:xfrm rot="5400000">
              <a:off x="-4701670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37" name="Google Shape;1937;p75"/>
            <p:cNvCxnSpPr/>
            <p:nvPr/>
          </p:nvCxnSpPr>
          <p:spPr>
            <a:xfrm rot="5400000">
              <a:off x="-5401431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38" name="Google Shape;1938;p75"/>
            <p:cNvCxnSpPr/>
            <p:nvPr/>
          </p:nvCxnSpPr>
          <p:spPr>
            <a:xfrm rot="5400000">
              <a:off x="-5168169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39" name="Google Shape;1939;p75"/>
            <p:cNvCxnSpPr/>
            <p:nvPr/>
          </p:nvCxnSpPr>
          <p:spPr>
            <a:xfrm rot="5400000">
              <a:off x="-5867930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40" name="Google Shape;1940;p75"/>
            <p:cNvCxnSpPr/>
            <p:nvPr/>
          </p:nvCxnSpPr>
          <p:spPr>
            <a:xfrm rot="5400000">
              <a:off x="-5634668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41" name="Google Shape;1941;p75"/>
            <p:cNvCxnSpPr/>
            <p:nvPr/>
          </p:nvCxnSpPr>
          <p:spPr>
            <a:xfrm rot="5400000">
              <a:off x="-6334429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42" name="Google Shape;1942;p75"/>
            <p:cNvCxnSpPr/>
            <p:nvPr/>
          </p:nvCxnSpPr>
          <p:spPr>
            <a:xfrm rot="5400000">
              <a:off x="-6101167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43" name="Google Shape;1943;p75"/>
            <p:cNvCxnSpPr/>
            <p:nvPr/>
          </p:nvCxnSpPr>
          <p:spPr>
            <a:xfrm rot="5400000">
              <a:off x="-6567678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44" name="Google Shape;1944;p75"/>
            <p:cNvCxnSpPr/>
            <p:nvPr/>
          </p:nvCxnSpPr>
          <p:spPr>
            <a:xfrm rot="5400000">
              <a:off x="-7034177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45" name="Google Shape;1945;p75"/>
            <p:cNvCxnSpPr/>
            <p:nvPr/>
          </p:nvCxnSpPr>
          <p:spPr>
            <a:xfrm rot="5400000">
              <a:off x="-680091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46" name="Google Shape;1946;p75"/>
            <p:cNvCxnSpPr/>
            <p:nvPr/>
          </p:nvCxnSpPr>
          <p:spPr>
            <a:xfrm rot="5400000">
              <a:off x="-7500676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47" name="Google Shape;1947;p75"/>
            <p:cNvCxnSpPr/>
            <p:nvPr/>
          </p:nvCxnSpPr>
          <p:spPr>
            <a:xfrm rot="5400000">
              <a:off x="-7267414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48" name="Google Shape;1948;p75"/>
            <p:cNvCxnSpPr/>
            <p:nvPr/>
          </p:nvCxnSpPr>
          <p:spPr>
            <a:xfrm rot="5400000">
              <a:off x="-796717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49" name="Google Shape;1949;p75"/>
            <p:cNvCxnSpPr/>
            <p:nvPr/>
          </p:nvCxnSpPr>
          <p:spPr>
            <a:xfrm rot="5400000">
              <a:off x="-7733913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950" name="Google Shape;1950;p75"/>
          <p:cNvSpPr/>
          <p:nvPr/>
        </p:nvSpPr>
        <p:spPr>
          <a:xfrm rot="10177835">
            <a:off x="-257298" y="-183861"/>
            <a:ext cx="1752658" cy="1666930"/>
          </a:xfrm>
          <a:custGeom>
            <a:rect b="b" l="l" r="r" t="t"/>
            <a:pathLst>
              <a:path extrusionOk="0" h="66675" w="70104">
                <a:moveTo>
                  <a:pt x="25908" y="24384"/>
                </a:moveTo>
                <a:lnTo>
                  <a:pt x="19050" y="0"/>
                </a:lnTo>
                <a:lnTo>
                  <a:pt x="41148" y="25146"/>
                </a:lnTo>
                <a:lnTo>
                  <a:pt x="70104" y="28194"/>
                </a:lnTo>
                <a:lnTo>
                  <a:pt x="46863" y="40767"/>
                </a:lnTo>
                <a:lnTo>
                  <a:pt x="60579" y="66675"/>
                </a:lnTo>
                <a:lnTo>
                  <a:pt x="38481" y="55245"/>
                </a:lnTo>
                <a:lnTo>
                  <a:pt x="3810" y="56007"/>
                </a:lnTo>
                <a:lnTo>
                  <a:pt x="22098" y="39624"/>
                </a:lnTo>
                <a:lnTo>
                  <a:pt x="0" y="24003"/>
                </a:lnTo>
                <a:close/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1951" name="Google Shape;195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3825" y="316375"/>
            <a:ext cx="3579175" cy="201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3000" y="3669975"/>
            <a:ext cx="2610000" cy="77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76"/>
          <p:cNvSpPr/>
          <p:nvPr/>
        </p:nvSpPr>
        <p:spPr>
          <a:xfrm>
            <a:off x="885492" y="1397828"/>
            <a:ext cx="2204614" cy="960724"/>
          </a:xfrm>
          <a:custGeom>
            <a:rect b="b" l="l" r="r" t="t"/>
            <a:pathLst>
              <a:path extrusionOk="0" h="27076" w="78157">
                <a:moveTo>
                  <a:pt x="36823" y="23075"/>
                </a:moveTo>
                <a:cubicBezTo>
                  <a:pt x="43243" y="21893"/>
                  <a:pt x="69668" y="19341"/>
                  <a:pt x="75340" y="15982"/>
                </a:cubicBezTo>
                <a:cubicBezTo>
                  <a:pt x="81012" y="12623"/>
                  <a:pt x="77403" y="5547"/>
                  <a:pt x="70856" y="2919"/>
                </a:cubicBezTo>
                <a:cubicBezTo>
                  <a:pt x="64310" y="291"/>
                  <a:pt x="47131" y="-414"/>
                  <a:pt x="36061" y="215"/>
                </a:cubicBezTo>
                <a:cubicBezTo>
                  <a:pt x="24991" y="844"/>
                  <a:pt x="9723" y="3408"/>
                  <a:pt x="4438" y="6692"/>
                </a:cubicBezTo>
                <a:cubicBezTo>
                  <a:pt x="-847" y="9976"/>
                  <a:pt x="-2048" y="16521"/>
                  <a:pt x="4352" y="19918"/>
                </a:cubicBezTo>
                <a:cubicBezTo>
                  <a:pt x="10752" y="23315"/>
                  <a:pt x="36422" y="25883"/>
                  <a:pt x="42836" y="27076"/>
                </a:cubicBez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8" name="Google Shape;1958;p76"/>
          <p:cNvSpPr/>
          <p:nvPr/>
        </p:nvSpPr>
        <p:spPr>
          <a:xfrm>
            <a:off x="6377576" y="1232452"/>
            <a:ext cx="1694054" cy="942851"/>
          </a:xfrm>
          <a:custGeom>
            <a:rect b="b" l="l" r="r" t="t"/>
            <a:pathLst>
              <a:path extrusionOk="0" h="26051" w="69707">
                <a:moveTo>
                  <a:pt x="27118" y="5334"/>
                </a:moveTo>
                <a:cubicBezTo>
                  <a:pt x="23372" y="6160"/>
                  <a:pt x="8640" y="7303"/>
                  <a:pt x="4639" y="10287"/>
                </a:cubicBezTo>
                <a:cubicBezTo>
                  <a:pt x="639" y="13272"/>
                  <a:pt x="-2663" y="20638"/>
                  <a:pt x="3115" y="23241"/>
                </a:cubicBezTo>
                <a:cubicBezTo>
                  <a:pt x="8894" y="25845"/>
                  <a:pt x="28515" y="26353"/>
                  <a:pt x="39310" y="25908"/>
                </a:cubicBezTo>
                <a:cubicBezTo>
                  <a:pt x="50105" y="25464"/>
                  <a:pt x="64139" y="23876"/>
                  <a:pt x="67885" y="20574"/>
                </a:cubicBezTo>
                <a:cubicBezTo>
                  <a:pt x="71632" y="17272"/>
                  <a:pt x="69600" y="9525"/>
                  <a:pt x="61789" y="6096"/>
                </a:cubicBezTo>
                <a:cubicBezTo>
                  <a:pt x="53979" y="2667"/>
                  <a:pt x="27817" y="1016"/>
                  <a:pt x="21022" y="0"/>
                </a:cubicBez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9" name="Google Shape;1959;p76"/>
          <p:cNvSpPr txBox="1"/>
          <p:nvPr>
            <p:ph idx="1" type="subTitle"/>
          </p:nvPr>
        </p:nvSpPr>
        <p:spPr>
          <a:xfrm>
            <a:off x="793173" y="1746314"/>
            <a:ext cx="23262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800"/>
              <a:t>Age vs </a:t>
            </a:r>
            <a:r>
              <a:rPr lang="en" sz="1800"/>
              <a:t>Purchase Amount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960" name="Google Shape;1960;p76"/>
          <p:cNvSpPr txBox="1"/>
          <p:nvPr>
            <p:ph idx="3" type="subTitle"/>
          </p:nvPr>
        </p:nvSpPr>
        <p:spPr>
          <a:xfrm>
            <a:off x="731987" y="2609140"/>
            <a:ext cx="2326200" cy="10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Higher age is associated with lower purchase amounts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</p:txBody>
      </p:sp>
      <p:sp>
        <p:nvSpPr>
          <p:cNvPr id="1961" name="Google Shape;1961;p76"/>
          <p:cNvSpPr txBox="1"/>
          <p:nvPr>
            <p:ph idx="2" type="subTitle"/>
          </p:nvPr>
        </p:nvSpPr>
        <p:spPr>
          <a:xfrm>
            <a:off x="6119576" y="1792594"/>
            <a:ext cx="23262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600"/>
              <a:t>Rewards vs Purchase Amount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962" name="Google Shape;1962;p76"/>
          <p:cNvSpPr txBox="1"/>
          <p:nvPr>
            <p:ph idx="4" type="subTitle"/>
          </p:nvPr>
        </p:nvSpPr>
        <p:spPr>
          <a:xfrm>
            <a:off x="6267174" y="2539567"/>
            <a:ext cx="2326200" cy="10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Customers who join the rewards program tend to have higher purchase amounts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1963" name="Google Shape;1963;p76"/>
          <p:cNvGrpSpPr/>
          <p:nvPr/>
        </p:nvGrpSpPr>
        <p:grpSpPr>
          <a:xfrm>
            <a:off x="3171899" y="-234903"/>
            <a:ext cx="2800202" cy="5613300"/>
            <a:chOff x="3726323" y="-397928"/>
            <a:chExt cx="2800202" cy="5613300"/>
          </a:xfrm>
        </p:grpSpPr>
        <p:cxnSp>
          <p:nvCxnSpPr>
            <p:cNvPr id="1964" name="Google Shape;1964;p76"/>
            <p:cNvCxnSpPr/>
            <p:nvPr/>
          </p:nvCxnSpPr>
          <p:spPr>
            <a:xfrm rot="5400000">
              <a:off x="3465107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65" name="Google Shape;1965;p76"/>
            <p:cNvCxnSpPr/>
            <p:nvPr/>
          </p:nvCxnSpPr>
          <p:spPr>
            <a:xfrm rot="5400000">
              <a:off x="3719664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66" name="Google Shape;1966;p76"/>
            <p:cNvCxnSpPr/>
            <p:nvPr/>
          </p:nvCxnSpPr>
          <p:spPr>
            <a:xfrm rot="5400000">
              <a:off x="2956020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67" name="Google Shape;1967;p76"/>
            <p:cNvCxnSpPr/>
            <p:nvPr/>
          </p:nvCxnSpPr>
          <p:spPr>
            <a:xfrm rot="5400000">
              <a:off x="3210578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68" name="Google Shape;1968;p76"/>
            <p:cNvCxnSpPr/>
            <p:nvPr/>
          </p:nvCxnSpPr>
          <p:spPr>
            <a:xfrm rot="5400000">
              <a:off x="2446933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69" name="Google Shape;1969;p76"/>
            <p:cNvCxnSpPr/>
            <p:nvPr/>
          </p:nvCxnSpPr>
          <p:spPr>
            <a:xfrm rot="5400000">
              <a:off x="2701491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70" name="Google Shape;1970;p76"/>
            <p:cNvCxnSpPr/>
            <p:nvPr/>
          </p:nvCxnSpPr>
          <p:spPr>
            <a:xfrm rot="5400000">
              <a:off x="1937847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71" name="Google Shape;1971;p76"/>
            <p:cNvCxnSpPr/>
            <p:nvPr/>
          </p:nvCxnSpPr>
          <p:spPr>
            <a:xfrm rot="5400000">
              <a:off x="2192404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72" name="Google Shape;1972;p76"/>
            <p:cNvCxnSpPr/>
            <p:nvPr/>
          </p:nvCxnSpPr>
          <p:spPr>
            <a:xfrm rot="5400000">
              <a:off x="1428760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73" name="Google Shape;1973;p76"/>
            <p:cNvCxnSpPr/>
            <p:nvPr/>
          </p:nvCxnSpPr>
          <p:spPr>
            <a:xfrm rot="5400000">
              <a:off x="1683317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74" name="Google Shape;1974;p76"/>
            <p:cNvCxnSpPr/>
            <p:nvPr/>
          </p:nvCxnSpPr>
          <p:spPr>
            <a:xfrm rot="5400000">
              <a:off x="919673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75" name="Google Shape;1975;p76"/>
            <p:cNvCxnSpPr/>
            <p:nvPr/>
          </p:nvCxnSpPr>
          <p:spPr>
            <a:xfrm rot="5400000">
              <a:off x="1174230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976" name="Google Shape;1976;p76"/>
            <p:cNvGrpSpPr/>
            <p:nvPr/>
          </p:nvGrpSpPr>
          <p:grpSpPr>
            <a:xfrm>
              <a:off x="3726325" y="-397925"/>
              <a:ext cx="2800200" cy="5599950"/>
              <a:chOff x="3726325" y="-397925"/>
              <a:chExt cx="2800200" cy="5599950"/>
            </a:xfrm>
          </p:grpSpPr>
          <p:cxnSp>
            <p:nvCxnSpPr>
              <p:cNvPr id="1977" name="Google Shape;1977;p76"/>
              <p:cNvCxnSpPr/>
              <p:nvPr/>
            </p:nvCxnSpPr>
            <p:spPr>
              <a:xfrm>
                <a:off x="3726325" y="-143369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78" name="Google Shape;1978;p76"/>
              <p:cNvCxnSpPr/>
              <p:nvPr/>
            </p:nvCxnSpPr>
            <p:spPr>
              <a:xfrm>
                <a:off x="3726325" y="-397925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79" name="Google Shape;1979;p76"/>
              <p:cNvCxnSpPr/>
              <p:nvPr/>
            </p:nvCxnSpPr>
            <p:spPr>
              <a:xfrm>
                <a:off x="3726325" y="365716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80" name="Google Shape;1980;p76"/>
              <p:cNvCxnSpPr/>
              <p:nvPr/>
            </p:nvCxnSpPr>
            <p:spPr>
              <a:xfrm>
                <a:off x="3726325" y="111160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81" name="Google Shape;1981;p76"/>
              <p:cNvCxnSpPr/>
              <p:nvPr/>
            </p:nvCxnSpPr>
            <p:spPr>
              <a:xfrm>
                <a:off x="3726325" y="874801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82" name="Google Shape;1982;p76"/>
              <p:cNvCxnSpPr/>
              <p:nvPr/>
            </p:nvCxnSpPr>
            <p:spPr>
              <a:xfrm>
                <a:off x="3726325" y="620245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83" name="Google Shape;1983;p76"/>
              <p:cNvCxnSpPr/>
              <p:nvPr/>
            </p:nvCxnSpPr>
            <p:spPr>
              <a:xfrm>
                <a:off x="3726325" y="1383887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84" name="Google Shape;1984;p76"/>
              <p:cNvCxnSpPr/>
              <p:nvPr/>
            </p:nvCxnSpPr>
            <p:spPr>
              <a:xfrm>
                <a:off x="3726325" y="1129330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85" name="Google Shape;1985;p76"/>
              <p:cNvCxnSpPr/>
              <p:nvPr/>
            </p:nvCxnSpPr>
            <p:spPr>
              <a:xfrm>
                <a:off x="3726325" y="1892972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86" name="Google Shape;1986;p76"/>
              <p:cNvCxnSpPr/>
              <p:nvPr/>
            </p:nvCxnSpPr>
            <p:spPr>
              <a:xfrm>
                <a:off x="3726325" y="1638415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87" name="Google Shape;1987;p76"/>
              <p:cNvCxnSpPr/>
              <p:nvPr/>
            </p:nvCxnSpPr>
            <p:spPr>
              <a:xfrm>
                <a:off x="3726325" y="2402057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88" name="Google Shape;1988;p76"/>
              <p:cNvCxnSpPr/>
              <p:nvPr/>
            </p:nvCxnSpPr>
            <p:spPr>
              <a:xfrm>
                <a:off x="3726325" y="2147501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89" name="Google Shape;1989;p76"/>
              <p:cNvCxnSpPr/>
              <p:nvPr/>
            </p:nvCxnSpPr>
            <p:spPr>
              <a:xfrm>
                <a:off x="3726325" y="2911142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90" name="Google Shape;1990;p76"/>
              <p:cNvCxnSpPr/>
              <p:nvPr/>
            </p:nvCxnSpPr>
            <p:spPr>
              <a:xfrm>
                <a:off x="3726325" y="2656586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91" name="Google Shape;1991;p76"/>
              <p:cNvCxnSpPr/>
              <p:nvPr/>
            </p:nvCxnSpPr>
            <p:spPr>
              <a:xfrm>
                <a:off x="3726325" y="3420227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92" name="Google Shape;1992;p76"/>
              <p:cNvCxnSpPr/>
              <p:nvPr/>
            </p:nvCxnSpPr>
            <p:spPr>
              <a:xfrm>
                <a:off x="3726325" y="3165671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93" name="Google Shape;1993;p76"/>
              <p:cNvCxnSpPr/>
              <p:nvPr/>
            </p:nvCxnSpPr>
            <p:spPr>
              <a:xfrm>
                <a:off x="3726325" y="3674770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94" name="Google Shape;1994;p76"/>
              <p:cNvCxnSpPr/>
              <p:nvPr/>
            </p:nvCxnSpPr>
            <p:spPr>
              <a:xfrm>
                <a:off x="3726325" y="4183855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95" name="Google Shape;1995;p76"/>
              <p:cNvCxnSpPr/>
              <p:nvPr/>
            </p:nvCxnSpPr>
            <p:spPr>
              <a:xfrm>
                <a:off x="3726325" y="3929299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96" name="Google Shape;1996;p76"/>
              <p:cNvCxnSpPr/>
              <p:nvPr/>
            </p:nvCxnSpPr>
            <p:spPr>
              <a:xfrm>
                <a:off x="3726325" y="4692940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97" name="Google Shape;1997;p76"/>
              <p:cNvCxnSpPr/>
              <p:nvPr/>
            </p:nvCxnSpPr>
            <p:spPr>
              <a:xfrm>
                <a:off x="3726325" y="4438384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98" name="Google Shape;1998;p76"/>
              <p:cNvCxnSpPr/>
              <p:nvPr/>
            </p:nvCxnSpPr>
            <p:spPr>
              <a:xfrm>
                <a:off x="3726325" y="5202025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99" name="Google Shape;1999;p76"/>
              <p:cNvCxnSpPr/>
              <p:nvPr/>
            </p:nvCxnSpPr>
            <p:spPr>
              <a:xfrm>
                <a:off x="3726325" y="4947469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2000" name="Google Shape;2000;p76"/>
          <p:cNvSpPr/>
          <p:nvPr/>
        </p:nvSpPr>
        <p:spPr>
          <a:xfrm>
            <a:off x="485775" y="3895725"/>
            <a:ext cx="1447800" cy="1476375"/>
          </a:xfrm>
          <a:custGeom>
            <a:rect b="b" l="l" r="r" t="t"/>
            <a:pathLst>
              <a:path extrusionOk="0" h="59055" w="57912">
                <a:moveTo>
                  <a:pt x="6858" y="30861"/>
                </a:moveTo>
                <a:lnTo>
                  <a:pt x="0" y="6096"/>
                </a:lnTo>
                <a:lnTo>
                  <a:pt x="19812" y="17526"/>
                </a:lnTo>
                <a:lnTo>
                  <a:pt x="57912" y="0"/>
                </a:lnTo>
                <a:lnTo>
                  <a:pt x="34671" y="28194"/>
                </a:lnTo>
                <a:lnTo>
                  <a:pt x="52197" y="37338"/>
                </a:lnTo>
                <a:lnTo>
                  <a:pt x="31623" y="38100"/>
                </a:lnTo>
                <a:lnTo>
                  <a:pt x="31623" y="59055"/>
                </a:lnTo>
                <a:lnTo>
                  <a:pt x="12954" y="37338"/>
                </a:lnTo>
                <a:lnTo>
                  <a:pt x="1524" y="56388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1" name="Google Shape;2001;p76"/>
          <p:cNvSpPr/>
          <p:nvPr/>
        </p:nvSpPr>
        <p:spPr>
          <a:xfrm rot="10177835">
            <a:off x="7429477" y="-209561"/>
            <a:ext cx="1752658" cy="1666930"/>
          </a:xfrm>
          <a:custGeom>
            <a:rect b="b" l="l" r="r" t="t"/>
            <a:pathLst>
              <a:path extrusionOk="0" h="66675" w="70104">
                <a:moveTo>
                  <a:pt x="25908" y="24384"/>
                </a:moveTo>
                <a:lnTo>
                  <a:pt x="19050" y="0"/>
                </a:lnTo>
                <a:lnTo>
                  <a:pt x="41148" y="25146"/>
                </a:lnTo>
                <a:lnTo>
                  <a:pt x="70104" y="28194"/>
                </a:lnTo>
                <a:lnTo>
                  <a:pt x="46863" y="40767"/>
                </a:lnTo>
                <a:lnTo>
                  <a:pt x="60579" y="66675"/>
                </a:lnTo>
                <a:lnTo>
                  <a:pt x="38481" y="55245"/>
                </a:lnTo>
                <a:lnTo>
                  <a:pt x="3810" y="56007"/>
                </a:lnTo>
                <a:lnTo>
                  <a:pt x="22098" y="39624"/>
                </a:lnTo>
                <a:lnTo>
                  <a:pt x="0" y="24003"/>
                </a:lnTo>
                <a:close/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2002" name="Google Shape;2002;p76"/>
          <p:cNvGrpSpPr/>
          <p:nvPr/>
        </p:nvGrpSpPr>
        <p:grpSpPr>
          <a:xfrm>
            <a:off x="661546" y="361293"/>
            <a:ext cx="710700" cy="710700"/>
            <a:chOff x="661546" y="361293"/>
            <a:chExt cx="710700" cy="710700"/>
          </a:xfrm>
        </p:grpSpPr>
        <p:sp>
          <p:nvSpPr>
            <p:cNvPr id="2003" name="Google Shape;2003;p76"/>
            <p:cNvSpPr/>
            <p:nvPr/>
          </p:nvSpPr>
          <p:spPr>
            <a:xfrm rot="-380588">
              <a:off x="695126" y="394873"/>
              <a:ext cx="643540" cy="64354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04" name="Google Shape;2004;p76"/>
            <p:cNvGrpSpPr/>
            <p:nvPr/>
          </p:nvGrpSpPr>
          <p:grpSpPr>
            <a:xfrm>
              <a:off x="804176" y="519833"/>
              <a:ext cx="425544" cy="393461"/>
              <a:chOff x="3256810" y="3285834"/>
              <a:chExt cx="436276" cy="403384"/>
            </a:xfrm>
          </p:grpSpPr>
          <p:sp>
            <p:nvSpPr>
              <p:cNvPr id="2005" name="Google Shape;2005;p76"/>
              <p:cNvSpPr/>
              <p:nvPr/>
            </p:nvSpPr>
            <p:spPr>
              <a:xfrm>
                <a:off x="3256810" y="3285834"/>
                <a:ext cx="436276" cy="403384"/>
              </a:xfrm>
              <a:custGeom>
                <a:rect b="b" l="l" r="r" t="t"/>
                <a:pathLst>
                  <a:path extrusionOk="0" h="16544" w="17893">
                    <a:moveTo>
                      <a:pt x="12066" y="874"/>
                    </a:moveTo>
                    <a:cubicBezTo>
                      <a:pt x="12321" y="874"/>
                      <a:pt x="12570" y="887"/>
                      <a:pt x="12811" y="910"/>
                    </a:cubicBezTo>
                    <a:lnTo>
                      <a:pt x="12677" y="1852"/>
                    </a:lnTo>
                    <a:cubicBezTo>
                      <a:pt x="12481" y="1834"/>
                      <a:pt x="12276" y="1824"/>
                      <a:pt x="12066" y="1824"/>
                    </a:cubicBezTo>
                    <a:lnTo>
                      <a:pt x="8145" y="1824"/>
                    </a:lnTo>
                    <a:cubicBezTo>
                      <a:pt x="7934" y="1824"/>
                      <a:pt x="7731" y="1834"/>
                      <a:pt x="7533" y="1852"/>
                    </a:cubicBezTo>
                    <a:lnTo>
                      <a:pt x="7465" y="1374"/>
                    </a:lnTo>
                    <a:cubicBezTo>
                      <a:pt x="7465" y="1373"/>
                      <a:pt x="7400" y="910"/>
                      <a:pt x="7400" y="910"/>
                    </a:cubicBezTo>
                    <a:cubicBezTo>
                      <a:pt x="7640" y="886"/>
                      <a:pt x="7889" y="874"/>
                      <a:pt x="8145" y="874"/>
                    </a:cubicBezTo>
                    <a:close/>
                    <a:moveTo>
                      <a:pt x="13268" y="1743"/>
                    </a:moveTo>
                    <a:cubicBezTo>
                      <a:pt x="14269" y="1940"/>
                      <a:pt x="15017" y="2392"/>
                      <a:pt x="15438" y="3062"/>
                    </a:cubicBezTo>
                    <a:cubicBezTo>
                      <a:pt x="15877" y="3757"/>
                      <a:pt x="15942" y="4647"/>
                      <a:pt x="15630" y="5639"/>
                    </a:cubicBezTo>
                    <a:cubicBezTo>
                      <a:pt x="15260" y="6813"/>
                      <a:pt x="14879" y="8022"/>
                      <a:pt x="14774" y="9373"/>
                    </a:cubicBezTo>
                    <a:cubicBezTo>
                      <a:pt x="14288" y="8977"/>
                      <a:pt x="13751" y="8642"/>
                      <a:pt x="13175" y="8378"/>
                    </a:cubicBezTo>
                    <a:cubicBezTo>
                      <a:pt x="13160" y="8370"/>
                      <a:pt x="13145" y="8362"/>
                      <a:pt x="13129" y="8356"/>
                    </a:cubicBezTo>
                    <a:cubicBezTo>
                      <a:pt x="13123" y="8353"/>
                      <a:pt x="13118" y="8352"/>
                      <a:pt x="13113" y="8351"/>
                    </a:cubicBezTo>
                    <a:cubicBezTo>
                      <a:pt x="12275" y="7977"/>
                      <a:pt x="11356" y="7755"/>
                      <a:pt x="10390" y="7718"/>
                    </a:cubicBezTo>
                    <a:lnTo>
                      <a:pt x="10390" y="7143"/>
                    </a:lnTo>
                    <a:lnTo>
                      <a:pt x="10865" y="7143"/>
                    </a:lnTo>
                    <a:cubicBezTo>
                      <a:pt x="11023" y="7143"/>
                      <a:pt x="11150" y="7014"/>
                      <a:pt x="11150" y="6857"/>
                    </a:cubicBezTo>
                    <a:cubicBezTo>
                      <a:pt x="11150" y="6700"/>
                      <a:pt x="11023" y="6572"/>
                      <a:pt x="10865" y="6572"/>
                    </a:cubicBezTo>
                    <a:lnTo>
                      <a:pt x="9345" y="6572"/>
                    </a:lnTo>
                    <a:cubicBezTo>
                      <a:pt x="9188" y="6572"/>
                      <a:pt x="9060" y="6700"/>
                      <a:pt x="9060" y="6857"/>
                    </a:cubicBezTo>
                    <a:cubicBezTo>
                      <a:pt x="9060" y="7014"/>
                      <a:pt x="9188" y="7143"/>
                      <a:pt x="9345" y="7143"/>
                    </a:cubicBezTo>
                    <a:lnTo>
                      <a:pt x="9820" y="7143"/>
                    </a:lnTo>
                    <a:lnTo>
                      <a:pt x="9820" y="7718"/>
                    </a:lnTo>
                    <a:cubicBezTo>
                      <a:pt x="8874" y="7755"/>
                      <a:pt x="7942" y="7971"/>
                      <a:pt x="7082" y="8356"/>
                    </a:cubicBezTo>
                    <a:cubicBezTo>
                      <a:pt x="7070" y="8361"/>
                      <a:pt x="7059" y="8365"/>
                      <a:pt x="7048" y="8371"/>
                    </a:cubicBezTo>
                    <a:cubicBezTo>
                      <a:pt x="6844" y="8464"/>
                      <a:pt x="6642" y="8565"/>
                      <a:pt x="6446" y="8677"/>
                    </a:cubicBezTo>
                    <a:cubicBezTo>
                      <a:pt x="6091" y="8880"/>
                      <a:pt x="5753" y="9112"/>
                      <a:pt x="5436" y="9370"/>
                    </a:cubicBezTo>
                    <a:cubicBezTo>
                      <a:pt x="5330" y="8020"/>
                      <a:pt x="4949" y="6812"/>
                      <a:pt x="4580" y="5639"/>
                    </a:cubicBezTo>
                    <a:cubicBezTo>
                      <a:pt x="4268" y="4647"/>
                      <a:pt x="4334" y="3757"/>
                      <a:pt x="4771" y="3062"/>
                    </a:cubicBezTo>
                    <a:cubicBezTo>
                      <a:pt x="5193" y="2392"/>
                      <a:pt x="5941" y="1940"/>
                      <a:pt x="6942" y="1743"/>
                    </a:cubicBezTo>
                    <a:lnTo>
                      <a:pt x="7061" y="2583"/>
                    </a:lnTo>
                    <a:cubicBezTo>
                      <a:pt x="7082" y="2724"/>
                      <a:pt x="7203" y="2827"/>
                      <a:pt x="7342" y="2827"/>
                    </a:cubicBezTo>
                    <a:cubicBezTo>
                      <a:pt x="7356" y="2827"/>
                      <a:pt x="7370" y="2827"/>
                      <a:pt x="7383" y="2824"/>
                    </a:cubicBezTo>
                    <a:cubicBezTo>
                      <a:pt x="7539" y="2802"/>
                      <a:pt x="7647" y="2658"/>
                      <a:pt x="7625" y="2502"/>
                    </a:cubicBezTo>
                    <a:lnTo>
                      <a:pt x="7613" y="2417"/>
                    </a:lnTo>
                    <a:cubicBezTo>
                      <a:pt x="7784" y="2402"/>
                      <a:pt x="7962" y="2393"/>
                      <a:pt x="8145" y="2393"/>
                    </a:cubicBezTo>
                    <a:lnTo>
                      <a:pt x="12066" y="2393"/>
                    </a:lnTo>
                    <a:cubicBezTo>
                      <a:pt x="12249" y="2393"/>
                      <a:pt x="12426" y="2402"/>
                      <a:pt x="12598" y="2417"/>
                    </a:cubicBezTo>
                    <a:lnTo>
                      <a:pt x="12586" y="2503"/>
                    </a:lnTo>
                    <a:cubicBezTo>
                      <a:pt x="12563" y="2658"/>
                      <a:pt x="12672" y="2802"/>
                      <a:pt x="12827" y="2824"/>
                    </a:cubicBezTo>
                    <a:cubicBezTo>
                      <a:pt x="12841" y="2827"/>
                      <a:pt x="12855" y="2828"/>
                      <a:pt x="12868" y="2828"/>
                    </a:cubicBezTo>
                    <a:cubicBezTo>
                      <a:pt x="13007" y="2828"/>
                      <a:pt x="13129" y="2724"/>
                      <a:pt x="13149" y="2583"/>
                    </a:cubicBezTo>
                    <a:lnTo>
                      <a:pt x="13268" y="1743"/>
                    </a:lnTo>
                    <a:close/>
                    <a:moveTo>
                      <a:pt x="10105" y="8282"/>
                    </a:moveTo>
                    <a:cubicBezTo>
                      <a:pt x="11001" y="8282"/>
                      <a:pt x="11857" y="8455"/>
                      <a:pt x="12642" y="8769"/>
                    </a:cubicBezTo>
                    <a:cubicBezTo>
                      <a:pt x="12214" y="9500"/>
                      <a:pt x="11218" y="9991"/>
                      <a:pt x="10105" y="9991"/>
                    </a:cubicBezTo>
                    <a:cubicBezTo>
                      <a:pt x="8990" y="9991"/>
                      <a:pt x="7991" y="9498"/>
                      <a:pt x="7566" y="8765"/>
                    </a:cubicBezTo>
                    <a:cubicBezTo>
                      <a:pt x="8359" y="8450"/>
                      <a:pt x="9218" y="8282"/>
                      <a:pt x="10105" y="8282"/>
                    </a:cubicBezTo>
                    <a:close/>
                    <a:moveTo>
                      <a:pt x="1054" y="8980"/>
                    </a:moveTo>
                    <a:cubicBezTo>
                      <a:pt x="1907" y="9406"/>
                      <a:pt x="2442" y="10030"/>
                      <a:pt x="2959" y="10635"/>
                    </a:cubicBezTo>
                    <a:cubicBezTo>
                      <a:pt x="3236" y="10959"/>
                      <a:pt x="3523" y="11293"/>
                      <a:pt x="3860" y="11587"/>
                    </a:cubicBezTo>
                    <a:cubicBezTo>
                      <a:pt x="3913" y="11633"/>
                      <a:pt x="3980" y="11658"/>
                      <a:pt x="4049" y="11658"/>
                    </a:cubicBezTo>
                    <a:cubicBezTo>
                      <a:pt x="4062" y="11658"/>
                      <a:pt x="4076" y="11657"/>
                      <a:pt x="4090" y="11655"/>
                    </a:cubicBezTo>
                    <a:cubicBezTo>
                      <a:pt x="4172" y="11642"/>
                      <a:pt x="4244" y="11594"/>
                      <a:pt x="4290" y="11523"/>
                    </a:cubicBezTo>
                    <a:cubicBezTo>
                      <a:pt x="4593" y="11034"/>
                      <a:pt x="4951" y="10592"/>
                      <a:pt x="5351" y="10202"/>
                    </a:cubicBezTo>
                    <a:cubicBezTo>
                      <a:pt x="5370" y="10187"/>
                      <a:pt x="5387" y="10170"/>
                      <a:pt x="5403" y="10151"/>
                    </a:cubicBezTo>
                    <a:cubicBezTo>
                      <a:pt x="5893" y="9686"/>
                      <a:pt x="6446" y="9299"/>
                      <a:pt x="7045" y="9000"/>
                    </a:cubicBezTo>
                    <a:cubicBezTo>
                      <a:pt x="7275" y="9415"/>
                      <a:pt x="7646" y="9783"/>
                      <a:pt x="8117" y="10054"/>
                    </a:cubicBezTo>
                    <a:cubicBezTo>
                      <a:pt x="8694" y="10386"/>
                      <a:pt x="9381" y="10561"/>
                      <a:pt x="10105" y="10561"/>
                    </a:cubicBezTo>
                    <a:cubicBezTo>
                      <a:pt x="10828" y="10561"/>
                      <a:pt x="11517" y="10386"/>
                      <a:pt x="12093" y="10054"/>
                    </a:cubicBezTo>
                    <a:cubicBezTo>
                      <a:pt x="12563" y="9783"/>
                      <a:pt x="12933" y="9418"/>
                      <a:pt x="13162" y="9005"/>
                    </a:cubicBezTo>
                    <a:cubicBezTo>
                      <a:pt x="15402" y="10129"/>
                      <a:pt x="16942" y="12447"/>
                      <a:pt x="16942" y="15118"/>
                    </a:cubicBezTo>
                    <a:lnTo>
                      <a:pt x="16942" y="15973"/>
                    </a:lnTo>
                    <a:lnTo>
                      <a:pt x="15980" y="15973"/>
                    </a:lnTo>
                    <a:lnTo>
                      <a:pt x="15980" y="14739"/>
                    </a:lnTo>
                    <a:cubicBezTo>
                      <a:pt x="15980" y="14733"/>
                      <a:pt x="15980" y="14727"/>
                      <a:pt x="15979" y="14720"/>
                    </a:cubicBezTo>
                    <a:cubicBezTo>
                      <a:pt x="15930" y="13996"/>
                      <a:pt x="15750" y="13296"/>
                      <a:pt x="15444" y="12638"/>
                    </a:cubicBezTo>
                    <a:cubicBezTo>
                      <a:pt x="15396" y="12535"/>
                      <a:pt x="15293" y="12473"/>
                      <a:pt x="15185" y="12473"/>
                    </a:cubicBezTo>
                    <a:cubicBezTo>
                      <a:pt x="15145" y="12473"/>
                      <a:pt x="15104" y="12482"/>
                      <a:pt x="15065" y="12500"/>
                    </a:cubicBezTo>
                    <a:cubicBezTo>
                      <a:pt x="14923" y="12567"/>
                      <a:pt x="14861" y="12736"/>
                      <a:pt x="14928" y="12879"/>
                    </a:cubicBezTo>
                    <a:cubicBezTo>
                      <a:pt x="15203" y="13469"/>
                      <a:pt x="15366" y="14099"/>
                      <a:pt x="15410" y="14748"/>
                    </a:cubicBezTo>
                    <a:lnTo>
                      <a:pt x="15410" y="15973"/>
                    </a:lnTo>
                    <a:lnTo>
                      <a:pt x="3268" y="15973"/>
                    </a:lnTo>
                    <a:lnTo>
                      <a:pt x="3268" y="15118"/>
                    </a:lnTo>
                    <a:cubicBezTo>
                      <a:pt x="3268" y="14501"/>
                      <a:pt x="3350" y="13886"/>
                      <a:pt x="3515" y="13293"/>
                    </a:cubicBezTo>
                    <a:cubicBezTo>
                      <a:pt x="3544" y="13187"/>
                      <a:pt x="3510" y="13074"/>
                      <a:pt x="3427" y="13002"/>
                    </a:cubicBezTo>
                    <a:cubicBezTo>
                      <a:pt x="2817" y="12475"/>
                      <a:pt x="2447" y="11848"/>
                      <a:pt x="2088" y="11242"/>
                    </a:cubicBezTo>
                    <a:cubicBezTo>
                      <a:pt x="1709" y="10600"/>
                      <a:pt x="1348" y="9989"/>
                      <a:pt x="713" y="9498"/>
                    </a:cubicBezTo>
                    <a:lnTo>
                      <a:pt x="1054" y="8980"/>
                    </a:lnTo>
                    <a:close/>
                    <a:moveTo>
                      <a:pt x="7024" y="1"/>
                    </a:moveTo>
                    <a:cubicBezTo>
                      <a:pt x="7010" y="1"/>
                      <a:pt x="6997" y="2"/>
                      <a:pt x="6983" y="4"/>
                    </a:cubicBezTo>
                    <a:cubicBezTo>
                      <a:pt x="6827" y="25"/>
                      <a:pt x="6719" y="169"/>
                      <a:pt x="6741" y="325"/>
                    </a:cubicBezTo>
                    <a:lnTo>
                      <a:pt x="6795" y="702"/>
                    </a:lnTo>
                    <a:lnTo>
                      <a:pt x="6863" y="1179"/>
                    </a:lnTo>
                    <a:cubicBezTo>
                      <a:pt x="5689" y="1402"/>
                      <a:pt x="4803" y="1945"/>
                      <a:pt x="4290" y="2759"/>
                    </a:cubicBezTo>
                    <a:cubicBezTo>
                      <a:pt x="3760" y="3598"/>
                      <a:pt x="3673" y="4653"/>
                      <a:pt x="4037" y="5810"/>
                    </a:cubicBezTo>
                    <a:cubicBezTo>
                      <a:pt x="4437" y="7081"/>
                      <a:pt x="4850" y="8394"/>
                      <a:pt x="4892" y="9860"/>
                    </a:cubicBezTo>
                    <a:cubicBezTo>
                      <a:pt x="4560" y="10188"/>
                      <a:pt x="4259" y="10547"/>
                      <a:pt x="3994" y="10932"/>
                    </a:cubicBezTo>
                    <a:cubicBezTo>
                      <a:pt x="3783" y="10720"/>
                      <a:pt x="3585" y="10489"/>
                      <a:pt x="3392" y="10263"/>
                    </a:cubicBezTo>
                    <a:cubicBezTo>
                      <a:pt x="2790" y="9561"/>
                      <a:pt x="2168" y="8834"/>
                      <a:pt x="1064" y="8357"/>
                    </a:cubicBezTo>
                    <a:cubicBezTo>
                      <a:pt x="1028" y="8341"/>
                      <a:pt x="989" y="8334"/>
                      <a:pt x="951" y="8334"/>
                    </a:cubicBezTo>
                    <a:cubicBezTo>
                      <a:pt x="858" y="8334"/>
                      <a:pt x="767" y="8380"/>
                      <a:pt x="713" y="8462"/>
                    </a:cubicBezTo>
                    <a:lnTo>
                      <a:pt x="86" y="9413"/>
                    </a:lnTo>
                    <a:cubicBezTo>
                      <a:pt x="0" y="9544"/>
                      <a:pt x="36" y="9720"/>
                      <a:pt x="167" y="9807"/>
                    </a:cubicBezTo>
                    <a:cubicBezTo>
                      <a:pt x="841" y="10251"/>
                      <a:pt x="1192" y="10845"/>
                      <a:pt x="1598" y="11532"/>
                    </a:cubicBezTo>
                    <a:cubicBezTo>
                      <a:pt x="1953" y="12135"/>
                      <a:pt x="2320" y="12756"/>
                      <a:pt x="2921" y="13313"/>
                    </a:cubicBezTo>
                    <a:cubicBezTo>
                      <a:pt x="2773" y="13902"/>
                      <a:pt x="2698" y="14509"/>
                      <a:pt x="2698" y="15118"/>
                    </a:cubicBezTo>
                    <a:lnTo>
                      <a:pt x="2698" y="15973"/>
                    </a:lnTo>
                    <a:lnTo>
                      <a:pt x="2603" y="15973"/>
                    </a:lnTo>
                    <a:cubicBezTo>
                      <a:pt x="2445" y="15973"/>
                      <a:pt x="2318" y="16101"/>
                      <a:pt x="2318" y="16259"/>
                    </a:cubicBezTo>
                    <a:cubicBezTo>
                      <a:pt x="2318" y="16416"/>
                      <a:pt x="2445" y="16544"/>
                      <a:pt x="2603" y="16544"/>
                    </a:cubicBezTo>
                    <a:lnTo>
                      <a:pt x="17608" y="16544"/>
                    </a:lnTo>
                    <a:cubicBezTo>
                      <a:pt x="17765" y="16544"/>
                      <a:pt x="17892" y="16416"/>
                      <a:pt x="17892" y="16259"/>
                    </a:cubicBezTo>
                    <a:cubicBezTo>
                      <a:pt x="17892" y="16101"/>
                      <a:pt x="17765" y="15973"/>
                      <a:pt x="17608" y="15973"/>
                    </a:cubicBezTo>
                    <a:lnTo>
                      <a:pt x="17512" y="15973"/>
                    </a:lnTo>
                    <a:lnTo>
                      <a:pt x="17512" y="15118"/>
                    </a:lnTo>
                    <a:cubicBezTo>
                      <a:pt x="17512" y="13066"/>
                      <a:pt x="16672" y="11205"/>
                      <a:pt x="15318" y="9862"/>
                    </a:cubicBezTo>
                    <a:cubicBezTo>
                      <a:pt x="15359" y="8396"/>
                      <a:pt x="15773" y="7082"/>
                      <a:pt x="16174" y="5810"/>
                    </a:cubicBezTo>
                    <a:cubicBezTo>
                      <a:pt x="16537" y="4654"/>
                      <a:pt x="16450" y="3598"/>
                      <a:pt x="15921" y="2759"/>
                    </a:cubicBezTo>
                    <a:cubicBezTo>
                      <a:pt x="15408" y="1945"/>
                      <a:pt x="14522" y="1402"/>
                      <a:pt x="13349" y="1179"/>
                    </a:cubicBezTo>
                    <a:lnTo>
                      <a:pt x="13416" y="703"/>
                    </a:lnTo>
                    <a:cubicBezTo>
                      <a:pt x="13416" y="702"/>
                      <a:pt x="13469" y="325"/>
                      <a:pt x="13469" y="325"/>
                    </a:cubicBezTo>
                    <a:cubicBezTo>
                      <a:pt x="13492" y="169"/>
                      <a:pt x="13383" y="25"/>
                      <a:pt x="13228" y="4"/>
                    </a:cubicBezTo>
                    <a:cubicBezTo>
                      <a:pt x="13214" y="2"/>
                      <a:pt x="13200" y="1"/>
                      <a:pt x="13186" y="1"/>
                    </a:cubicBezTo>
                    <a:cubicBezTo>
                      <a:pt x="13047" y="1"/>
                      <a:pt x="12925" y="103"/>
                      <a:pt x="12905" y="246"/>
                    </a:cubicBezTo>
                    <a:lnTo>
                      <a:pt x="12891" y="346"/>
                    </a:lnTo>
                    <a:cubicBezTo>
                      <a:pt x="12625" y="318"/>
                      <a:pt x="12349" y="305"/>
                      <a:pt x="12066" y="305"/>
                    </a:cubicBezTo>
                    <a:lnTo>
                      <a:pt x="8145" y="305"/>
                    </a:lnTo>
                    <a:cubicBezTo>
                      <a:pt x="7862" y="305"/>
                      <a:pt x="7585" y="318"/>
                      <a:pt x="7320" y="346"/>
                    </a:cubicBezTo>
                    <a:lnTo>
                      <a:pt x="7306" y="246"/>
                    </a:lnTo>
                    <a:cubicBezTo>
                      <a:pt x="7285" y="103"/>
                      <a:pt x="7163" y="1"/>
                      <a:pt x="70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6" name="Google Shape;2006;p76"/>
              <p:cNvSpPr/>
              <p:nvPr/>
            </p:nvSpPr>
            <p:spPr>
              <a:xfrm>
                <a:off x="3576294" y="3537584"/>
                <a:ext cx="44425" cy="42450"/>
              </a:xfrm>
              <a:custGeom>
                <a:rect b="b" l="l" r="r" t="t"/>
                <a:pathLst>
                  <a:path extrusionOk="0" h="1741" w="1822">
                    <a:moveTo>
                      <a:pt x="324" y="0"/>
                    </a:moveTo>
                    <a:cubicBezTo>
                      <a:pt x="236" y="0"/>
                      <a:pt x="150" y="40"/>
                      <a:pt x="95" y="116"/>
                    </a:cubicBezTo>
                    <a:cubicBezTo>
                      <a:pt x="1" y="242"/>
                      <a:pt x="28" y="420"/>
                      <a:pt x="154" y="514"/>
                    </a:cubicBezTo>
                    <a:cubicBezTo>
                      <a:pt x="579" y="828"/>
                      <a:pt x="954" y="1201"/>
                      <a:pt x="1270" y="1625"/>
                    </a:cubicBezTo>
                    <a:cubicBezTo>
                      <a:pt x="1326" y="1700"/>
                      <a:pt x="1412" y="1741"/>
                      <a:pt x="1498" y="1741"/>
                    </a:cubicBezTo>
                    <a:cubicBezTo>
                      <a:pt x="1558" y="1741"/>
                      <a:pt x="1618" y="1722"/>
                      <a:pt x="1669" y="1684"/>
                    </a:cubicBezTo>
                    <a:cubicBezTo>
                      <a:pt x="1795" y="1590"/>
                      <a:pt x="1821" y="1411"/>
                      <a:pt x="1727" y="1285"/>
                    </a:cubicBezTo>
                    <a:cubicBezTo>
                      <a:pt x="1378" y="816"/>
                      <a:pt x="963" y="403"/>
                      <a:pt x="494" y="56"/>
                    </a:cubicBezTo>
                    <a:cubicBezTo>
                      <a:pt x="442" y="18"/>
                      <a:pt x="383" y="0"/>
                      <a:pt x="3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07" name="Google Shape;2007;p76"/>
          <p:cNvGrpSpPr/>
          <p:nvPr/>
        </p:nvGrpSpPr>
        <p:grpSpPr>
          <a:xfrm>
            <a:off x="1690556" y="334216"/>
            <a:ext cx="765600" cy="765600"/>
            <a:chOff x="1690556" y="334216"/>
            <a:chExt cx="765600" cy="765600"/>
          </a:xfrm>
        </p:grpSpPr>
        <p:sp>
          <p:nvSpPr>
            <p:cNvPr id="2008" name="Google Shape;2008;p76"/>
            <p:cNvSpPr/>
            <p:nvPr/>
          </p:nvSpPr>
          <p:spPr>
            <a:xfrm rot="736431">
              <a:off x="1751602" y="395261"/>
              <a:ext cx="643509" cy="64350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09" name="Google Shape;2009;p76"/>
            <p:cNvGrpSpPr/>
            <p:nvPr/>
          </p:nvGrpSpPr>
          <p:grpSpPr>
            <a:xfrm>
              <a:off x="1861162" y="557835"/>
              <a:ext cx="424617" cy="317428"/>
              <a:chOff x="3289214" y="2045155"/>
              <a:chExt cx="435326" cy="325434"/>
            </a:xfrm>
          </p:grpSpPr>
          <p:sp>
            <p:nvSpPr>
              <p:cNvPr id="2010" name="Google Shape;2010;p76"/>
              <p:cNvSpPr/>
              <p:nvPr/>
            </p:nvSpPr>
            <p:spPr>
              <a:xfrm>
                <a:off x="3312378" y="2324262"/>
                <a:ext cx="412162" cy="46327"/>
              </a:xfrm>
              <a:custGeom>
                <a:rect b="b" l="l" r="r" t="t"/>
                <a:pathLst>
                  <a:path extrusionOk="0" h="1900" w="16904">
                    <a:moveTo>
                      <a:pt x="15861" y="570"/>
                    </a:moveTo>
                    <a:lnTo>
                      <a:pt x="15742" y="988"/>
                    </a:lnTo>
                    <a:cubicBezTo>
                      <a:pt x="15691" y="1167"/>
                      <a:pt x="15475" y="1330"/>
                      <a:pt x="15289" y="1330"/>
                    </a:cubicBezTo>
                    <a:lnTo>
                      <a:pt x="1614" y="1330"/>
                    </a:lnTo>
                    <a:cubicBezTo>
                      <a:pt x="1430" y="1330"/>
                      <a:pt x="1213" y="1167"/>
                      <a:pt x="1163" y="988"/>
                    </a:cubicBezTo>
                    <a:lnTo>
                      <a:pt x="1043" y="570"/>
                    </a:lnTo>
                    <a:close/>
                    <a:moveTo>
                      <a:pt x="286" y="0"/>
                    </a:moveTo>
                    <a:cubicBezTo>
                      <a:pt x="128" y="0"/>
                      <a:pt x="1" y="127"/>
                      <a:pt x="1" y="285"/>
                    </a:cubicBezTo>
                    <a:cubicBezTo>
                      <a:pt x="1" y="443"/>
                      <a:pt x="128" y="570"/>
                      <a:pt x="286" y="570"/>
                    </a:cubicBezTo>
                    <a:lnTo>
                      <a:pt x="450" y="570"/>
                    </a:lnTo>
                    <a:lnTo>
                      <a:pt x="614" y="1145"/>
                    </a:lnTo>
                    <a:cubicBezTo>
                      <a:pt x="736" y="1568"/>
                      <a:pt x="1175" y="1899"/>
                      <a:pt x="1614" y="1899"/>
                    </a:cubicBezTo>
                    <a:lnTo>
                      <a:pt x="15289" y="1899"/>
                    </a:lnTo>
                    <a:cubicBezTo>
                      <a:pt x="15730" y="1899"/>
                      <a:pt x="16169" y="1568"/>
                      <a:pt x="16290" y="1145"/>
                    </a:cubicBezTo>
                    <a:lnTo>
                      <a:pt x="16454" y="570"/>
                    </a:lnTo>
                    <a:lnTo>
                      <a:pt x="16619" y="570"/>
                    </a:lnTo>
                    <a:cubicBezTo>
                      <a:pt x="16776" y="570"/>
                      <a:pt x="16904" y="443"/>
                      <a:pt x="16904" y="285"/>
                    </a:cubicBezTo>
                    <a:cubicBezTo>
                      <a:pt x="16904" y="127"/>
                      <a:pt x="16776" y="0"/>
                      <a:pt x="166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1" name="Google Shape;2011;p76"/>
              <p:cNvSpPr/>
              <p:nvPr/>
            </p:nvSpPr>
            <p:spPr>
              <a:xfrm>
                <a:off x="3317010" y="2133152"/>
                <a:ext cx="80365" cy="106527"/>
              </a:xfrm>
              <a:custGeom>
                <a:rect b="b" l="l" r="r" t="t"/>
                <a:pathLst>
                  <a:path extrusionOk="0" h="4369" w="3296">
                    <a:moveTo>
                      <a:pt x="1899" y="594"/>
                    </a:moveTo>
                    <a:lnTo>
                      <a:pt x="1899" y="1045"/>
                    </a:lnTo>
                    <a:cubicBezTo>
                      <a:pt x="1899" y="2001"/>
                      <a:pt x="2115" y="2944"/>
                      <a:pt x="2526" y="3798"/>
                    </a:cubicBezTo>
                    <a:lnTo>
                      <a:pt x="2185" y="3798"/>
                    </a:lnTo>
                    <a:cubicBezTo>
                      <a:pt x="1753" y="3798"/>
                      <a:pt x="1348" y="3631"/>
                      <a:pt x="1043" y="3326"/>
                    </a:cubicBezTo>
                    <a:cubicBezTo>
                      <a:pt x="738" y="3021"/>
                      <a:pt x="571" y="2615"/>
                      <a:pt x="571" y="2184"/>
                    </a:cubicBezTo>
                    <a:cubicBezTo>
                      <a:pt x="571" y="1753"/>
                      <a:pt x="738" y="1348"/>
                      <a:pt x="1043" y="1042"/>
                    </a:cubicBezTo>
                    <a:cubicBezTo>
                      <a:pt x="1279" y="806"/>
                      <a:pt x="1577" y="652"/>
                      <a:pt x="1899" y="594"/>
                    </a:cubicBezTo>
                    <a:close/>
                    <a:moveTo>
                      <a:pt x="2185" y="0"/>
                    </a:moveTo>
                    <a:cubicBezTo>
                      <a:pt x="1600" y="0"/>
                      <a:pt x="1053" y="228"/>
                      <a:pt x="640" y="640"/>
                    </a:cubicBezTo>
                    <a:cubicBezTo>
                      <a:pt x="228" y="1053"/>
                      <a:pt x="0" y="1601"/>
                      <a:pt x="0" y="2184"/>
                    </a:cubicBezTo>
                    <a:cubicBezTo>
                      <a:pt x="0" y="2767"/>
                      <a:pt x="228" y="3316"/>
                      <a:pt x="640" y="3728"/>
                    </a:cubicBezTo>
                    <a:cubicBezTo>
                      <a:pt x="1053" y="4141"/>
                      <a:pt x="1602" y="4369"/>
                      <a:pt x="2185" y="4369"/>
                    </a:cubicBezTo>
                    <a:lnTo>
                      <a:pt x="2998" y="4369"/>
                    </a:lnTo>
                    <a:cubicBezTo>
                      <a:pt x="3099" y="4369"/>
                      <a:pt x="3193" y="4314"/>
                      <a:pt x="3245" y="4226"/>
                    </a:cubicBezTo>
                    <a:cubicBezTo>
                      <a:pt x="3296" y="4138"/>
                      <a:pt x="3296" y="4029"/>
                      <a:pt x="3245" y="3941"/>
                    </a:cubicBezTo>
                    <a:cubicBezTo>
                      <a:pt x="2737" y="3064"/>
                      <a:pt x="2470" y="2062"/>
                      <a:pt x="2470" y="1045"/>
                    </a:cubicBezTo>
                    <a:lnTo>
                      <a:pt x="2470" y="285"/>
                    </a:lnTo>
                    <a:cubicBezTo>
                      <a:pt x="2470" y="128"/>
                      <a:pt x="2342" y="0"/>
                      <a:pt x="21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2" name="Google Shape;2012;p76"/>
              <p:cNvSpPr/>
              <p:nvPr/>
            </p:nvSpPr>
            <p:spPr>
              <a:xfrm>
                <a:off x="3289214" y="2045155"/>
                <a:ext cx="384390" cy="268622"/>
              </a:xfrm>
              <a:custGeom>
                <a:rect b="b" l="l" r="r" t="t"/>
                <a:pathLst>
                  <a:path extrusionOk="0" h="11017" w="15765">
                    <a:moveTo>
                      <a:pt x="13011" y="570"/>
                    </a:moveTo>
                    <a:cubicBezTo>
                      <a:pt x="13488" y="570"/>
                      <a:pt x="13890" y="892"/>
                      <a:pt x="14015" y="1329"/>
                    </a:cubicBezTo>
                    <a:lnTo>
                      <a:pt x="4788" y="1329"/>
                    </a:lnTo>
                    <a:cubicBezTo>
                      <a:pt x="4913" y="892"/>
                      <a:pt x="5316" y="570"/>
                      <a:pt x="5793" y="570"/>
                    </a:cubicBezTo>
                    <a:cubicBezTo>
                      <a:pt x="6057" y="570"/>
                      <a:pt x="6309" y="669"/>
                      <a:pt x="6503" y="847"/>
                    </a:cubicBezTo>
                    <a:cubicBezTo>
                      <a:pt x="6557" y="898"/>
                      <a:pt x="6626" y="923"/>
                      <a:pt x="6696" y="923"/>
                    </a:cubicBezTo>
                    <a:cubicBezTo>
                      <a:pt x="6765" y="923"/>
                      <a:pt x="6834" y="898"/>
                      <a:pt x="6888" y="847"/>
                    </a:cubicBezTo>
                    <a:cubicBezTo>
                      <a:pt x="7083" y="669"/>
                      <a:pt x="7334" y="570"/>
                      <a:pt x="7598" y="570"/>
                    </a:cubicBezTo>
                    <a:cubicBezTo>
                      <a:pt x="7861" y="570"/>
                      <a:pt x="8112" y="669"/>
                      <a:pt x="8306" y="847"/>
                    </a:cubicBezTo>
                    <a:cubicBezTo>
                      <a:pt x="8361" y="898"/>
                      <a:pt x="8431" y="923"/>
                      <a:pt x="8500" y="923"/>
                    </a:cubicBezTo>
                    <a:cubicBezTo>
                      <a:pt x="8569" y="923"/>
                      <a:pt x="8639" y="898"/>
                      <a:pt x="8693" y="847"/>
                    </a:cubicBezTo>
                    <a:cubicBezTo>
                      <a:pt x="8886" y="669"/>
                      <a:pt x="9139" y="570"/>
                      <a:pt x="9402" y="570"/>
                    </a:cubicBezTo>
                    <a:cubicBezTo>
                      <a:pt x="9665" y="570"/>
                      <a:pt x="9917" y="669"/>
                      <a:pt x="10110" y="847"/>
                    </a:cubicBezTo>
                    <a:cubicBezTo>
                      <a:pt x="10165" y="898"/>
                      <a:pt x="10235" y="923"/>
                      <a:pt x="10304" y="923"/>
                    </a:cubicBezTo>
                    <a:cubicBezTo>
                      <a:pt x="10374" y="923"/>
                      <a:pt x="10443" y="898"/>
                      <a:pt x="10497" y="847"/>
                    </a:cubicBezTo>
                    <a:cubicBezTo>
                      <a:pt x="10691" y="669"/>
                      <a:pt x="10942" y="570"/>
                      <a:pt x="11207" y="570"/>
                    </a:cubicBezTo>
                    <a:cubicBezTo>
                      <a:pt x="11470" y="570"/>
                      <a:pt x="11721" y="669"/>
                      <a:pt x="11915" y="847"/>
                    </a:cubicBezTo>
                    <a:cubicBezTo>
                      <a:pt x="11970" y="898"/>
                      <a:pt x="12039" y="923"/>
                      <a:pt x="12109" y="923"/>
                    </a:cubicBezTo>
                    <a:cubicBezTo>
                      <a:pt x="12178" y="923"/>
                      <a:pt x="12247" y="898"/>
                      <a:pt x="12302" y="847"/>
                    </a:cubicBezTo>
                    <a:cubicBezTo>
                      <a:pt x="12495" y="669"/>
                      <a:pt x="12747" y="570"/>
                      <a:pt x="13011" y="570"/>
                    </a:cubicBezTo>
                    <a:close/>
                    <a:moveTo>
                      <a:pt x="14056" y="1900"/>
                    </a:moveTo>
                    <a:lnTo>
                      <a:pt x="14056" y="2480"/>
                    </a:lnTo>
                    <a:cubicBezTo>
                      <a:pt x="13558" y="2516"/>
                      <a:pt x="13261" y="2644"/>
                      <a:pt x="12993" y="2758"/>
                    </a:cubicBezTo>
                    <a:cubicBezTo>
                      <a:pt x="12690" y="2889"/>
                      <a:pt x="12430" y="3001"/>
                      <a:pt x="11871" y="3001"/>
                    </a:cubicBezTo>
                    <a:cubicBezTo>
                      <a:pt x="11313" y="3001"/>
                      <a:pt x="11051" y="2889"/>
                      <a:pt x="10750" y="2758"/>
                    </a:cubicBezTo>
                    <a:cubicBezTo>
                      <a:pt x="10434" y="2624"/>
                      <a:pt x="10078" y="2470"/>
                      <a:pt x="9402" y="2470"/>
                    </a:cubicBezTo>
                    <a:cubicBezTo>
                      <a:pt x="8726" y="2470"/>
                      <a:pt x="8370" y="2624"/>
                      <a:pt x="8054" y="2758"/>
                    </a:cubicBezTo>
                    <a:cubicBezTo>
                      <a:pt x="7753" y="2889"/>
                      <a:pt x="7491" y="3001"/>
                      <a:pt x="6933" y="3001"/>
                    </a:cubicBezTo>
                    <a:cubicBezTo>
                      <a:pt x="6374" y="3001"/>
                      <a:pt x="6113" y="2889"/>
                      <a:pt x="5811" y="2758"/>
                    </a:cubicBezTo>
                    <a:cubicBezTo>
                      <a:pt x="5544" y="2644"/>
                      <a:pt x="5245" y="2516"/>
                      <a:pt x="4749" y="2480"/>
                    </a:cubicBezTo>
                    <a:lnTo>
                      <a:pt x="4749" y="1900"/>
                    </a:lnTo>
                    <a:close/>
                    <a:moveTo>
                      <a:pt x="15195" y="1900"/>
                    </a:moveTo>
                    <a:lnTo>
                      <a:pt x="15195" y="4654"/>
                    </a:lnTo>
                    <a:cubicBezTo>
                      <a:pt x="15195" y="7848"/>
                      <a:pt x="12596" y="10447"/>
                      <a:pt x="9402" y="10447"/>
                    </a:cubicBezTo>
                    <a:cubicBezTo>
                      <a:pt x="7796" y="10447"/>
                      <a:pt x="6302" y="9804"/>
                      <a:pt x="5195" y="8636"/>
                    </a:cubicBezTo>
                    <a:cubicBezTo>
                      <a:pt x="5142" y="8579"/>
                      <a:pt x="5067" y="8547"/>
                      <a:pt x="4989" y="8547"/>
                    </a:cubicBezTo>
                    <a:lnTo>
                      <a:pt x="3325" y="8547"/>
                    </a:lnTo>
                    <a:cubicBezTo>
                      <a:pt x="2589" y="8547"/>
                      <a:pt x="1898" y="8261"/>
                      <a:pt x="1377" y="7741"/>
                    </a:cubicBezTo>
                    <a:cubicBezTo>
                      <a:pt x="857" y="7220"/>
                      <a:pt x="570" y="6529"/>
                      <a:pt x="570" y="5793"/>
                    </a:cubicBezTo>
                    <a:cubicBezTo>
                      <a:pt x="570" y="5057"/>
                      <a:pt x="857" y="4365"/>
                      <a:pt x="1377" y="3846"/>
                    </a:cubicBezTo>
                    <a:cubicBezTo>
                      <a:pt x="1898" y="3326"/>
                      <a:pt x="2589" y="3039"/>
                      <a:pt x="3325" y="3039"/>
                    </a:cubicBezTo>
                    <a:cubicBezTo>
                      <a:pt x="3482" y="3039"/>
                      <a:pt x="3610" y="2912"/>
                      <a:pt x="3610" y="2755"/>
                    </a:cubicBezTo>
                    <a:lnTo>
                      <a:pt x="3610" y="1900"/>
                    </a:lnTo>
                    <a:lnTo>
                      <a:pt x="4179" y="1900"/>
                    </a:lnTo>
                    <a:lnTo>
                      <a:pt x="4179" y="4654"/>
                    </a:lnTo>
                    <a:cubicBezTo>
                      <a:pt x="4179" y="7534"/>
                      <a:pt x="6522" y="9877"/>
                      <a:pt x="9402" y="9877"/>
                    </a:cubicBezTo>
                    <a:cubicBezTo>
                      <a:pt x="10590" y="9877"/>
                      <a:pt x="11712" y="9486"/>
                      <a:pt x="12643" y="8747"/>
                    </a:cubicBezTo>
                    <a:cubicBezTo>
                      <a:pt x="12766" y="8649"/>
                      <a:pt x="12787" y="8469"/>
                      <a:pt x="12689" y="8347"/>
                    </a:cubicBezTo>
                    <a:cubicBezTo>
                      <a:pt x="12633" y="8276"/>
                      <a:pt x="12550" y="8239"/>
                      <a:pt x="12466" y="8239"/>
                    </a:cubicBezTo>
                    <a:cubicBezTo>
                      <a:pt x="12404" y="8239"/>
                      <a:pt x="12341" y="8259"/>
                      <a:pt x="12289" y="8300"/>
                    </a:cubicBezTo>
                    <a:cubicBezTo>
                      <a:pt x="11459" y="8959"/>
                      <a:pt x="10460" y="9306"/>
                      <a:pt x="9402" y="9306"/>
                    </a:cubicBezTo>
                    <a:cubicBezTo>
                      <a:pt x="6836" y="9306"/>
                      <a:pt x="4749" y="7219"/>
                      <a:pt x="4749" y="4654"/>
                    </a:cubicBezTo>
                    <a:lnTo>
                      <a:pt x="4749" y="3051"/>
                    </a:lnTo>
                    <a:cubicBezTo>
                      <a:pt x="5122" y="3082"/>
                      <a:pt x="5340" y="3176"/>
                      <a:pt x="5586" y="3282"/>
                    </a:cubicBezTo>
                    <a:cubicBezTo>
                      <a:pt x="5900" y="3418"/>
                      <a:pt x="6256" y="3571"/>
                      <a:pt x="6933" y="3571"/>
                    </a:cubicBezTo>
                    <a:cubicBezTo>
                      <a:pt x="7609" y="3571"/>
                      <a:pt x="7966" y="3418"/>
                      <a:pt x="8280" y="3282"/>
                    </a:cubicBezTo>
                    <a:cubicBezTo>
                      <a:pt x="8583" y="3152"/>
                      <a:pt x="8843" y="3039"/>
                      <a:pt x="9402" y="3039"/>
                    </a:cubicBezTo>
                    <a:cubicBezTo>
                      <a:pt x="9960" y="3039"/>
                      <a:pt x="10221" y="3152"/>
                      <a:pt x="10523" y="3282"/>
                    </a:cubicBezTo>
                    <a:cubicBezTo>
                      <a:pt x="10838" y="3418"/>
                      <a:pt x="11195" y="3571"/>
                      <a:pt x="11871" y="3571"/>
                    </a:cubicBezTo>
                    <a:cubicBezTo>
                      <a:pt x="12547" y="3571"/>
                      <a:pt x="12903" y="3418"/>
                      <a:pt x="13218" y="3282"/>
                    </a:cubicBezTo>
                    <a:cubicBezTo>
                      <a:pt x="13464" y="3176"/>
                      <a:pt x="13682" y="3082"/>
                      <a:pt x="14056" y="3051"/>
                    </a:cubicBezTo>
                    <a:lnTo>
                      <a:pt x="14056" y="4654"/>
                    </a:lnTo>
                    <a:cubicBezTo>
                      <a:pt x="14056" y="5712"/>
                      <a:pt x="13707" y="6711"/>
                      <a:pt x="13049" y="7541"/>
                    </a:cubicBezTo>
                    <a:cubicBezTo>
                      <a:pt x="12951" y="7663"/>
                      <a:pt x="12971" y="7843"/>
                      <a:pt x="13095" y="7941"/>
                    </a:cubicBezTo>
                    <a:cubicBezTo>
                      <a:pt x="13147" y="7982"/>
                      <a:pt x="13210" y="8002"/>
                      <a:pt x="13272" y="8002"/>
                    </a:cubicBezTo>
                    <a:cubicBezTo>
                      <a:pt x="13356" y="8002"/>
                      <a:pt x="13439" y="7966"/>
                      <a:pt x="13495" y="7894"/>
                    </a:cubicBezTo>
                    <a:cubicBezTo>
                      <a:pt x="14234" y="6963"/>
                      <a:pt x="14625" y="5843"/>
                      <a:pt x="14625" y="4654"/>
                    </a:cubicBezTo>
                    <a:lnTo>
                      <a:pt x="14625" y="1900"/>
                    </a:lnTo>
                    <a:close/>
                    <a:moveTo>
                      <a:pt x="5793" y="1"/>
                    </a:moveTo>
                    <a:cubicBezTo>
                      <a:pt x="5000" y="1"/>
                      <a:pt x="4339" y="576"/>
                      <a:pt x="4205" y="1329"/>
                    </a:cubicBezTo>
                    <a:lnTo>
                      <a:pt x="3325" y="1329"/>
                    </a:lnTo>
                    <a:cubicBezTo>
                      <a:pt x="3167" y="1329"/>
                      <a:pt x="3039" y="1458"/>
                      <a:pt x="3039" y="1615"/>
                    </a:cubicBezTo>
                    <a:lnTo>
                      <a:pt x="3039" y="2482"/>
                    </a:lnTo>
                    <a:cubicBezTo>
                      <a:pt x="2259" y="2547"/>
                      <a:pt x="1534" y="2883"/>
                      <a:pt x="974" y="3443"/>
                    </a:cubicBezTo>
                    <a:cubicBezTo>
                      <a:pt x="346" y="4071"/>
                      <a:pt x="1" y="4906"/>
                      <a:pt x="1" y="5793"/>
                    </a:cubicBezTo>
                    <a:cubicBezTo>
                      <a:pt x="1" y="6681"/>
                      <a:pt x="346" y="7516"/>
                      <a:pt x="975" y="8143"/>
                    </a:cubicBezTo>
                    <a:cubicBezTo>
                      <a:pt x="1602" y="8772"/>
                      <a:pt x="2437" y="9117"/>
                      <a:pt x="3325" y="9117"/>
                    </a:cubicBezTo>
                    <a:lnTo>
                      <a:pt x="4868" y="9117"/>
                    </a:lnTo>
                    <a:cubicBezTo>
                      <a:pt x="6073" y="10342"/>
                      <a:pt x="7678" y="11016"/>
                      <a:pt x="9402" y="11016"/>
                    </a:cubicBezTo>
                    <a:cubicBezTo>
                      <a:pt x="12911" y="11016"/>
                      <a:pt x="15764" y="8162"/>
                      <a:pt x="15764" y="4654"/>
                    </a:cubicBezTo>
                    <a:lnTo>
                      <a:pt x="15764" y="1615"/>
                    </a:lnTo>
                    <a:cubicBezTo>
                      <a:pt x="15764" y="1458"/>
                      <a:pt x="15637" y="1329"/>
                      <a:pt x="15480" y="1329"/>
                    </a:cubicBezTo>
                    <a:lnTo>
                      <a:pt x="14599" y="1329"/>
                    </a:lnTo>
                    <a:cubicBezTo>
                      <a:pt x="14464" y="576"/>
                      <a:pt x="13803" y="1"/>
                      <a:pt x="13011" y="1"/>
                    </a:cubicBezTo>
                    <a:cubicBezTo>
                      <a:pt x="12687" y="1"/>
                      <a:pt x="12374" y="97"/>
                      <a:pt x="12108" y="276"/>
                    </a:cubicBezTo>
                    <a:cubicBezTo>
                      <a:pt x="11844" y="97"/>
                      <a:pt x="11531" y="1"/>
                      <a:pt x="11207" y="1"/>
                    </a:cubicBezTo>
                    <a:cubicBezTo>
                      <a:pt x="10882" y="1"/>
                      <a:pt x="10570" y="97"/>
                      <a:pt x="10304" y="276"/>
                    </a:cubicBezTo>
                    <a:cubicBezTo>
                      <a:pt x="10039" y="97"/>
                      <a:pt x="9727" y="1"/>
                      <a:pt x="9402" y="1"/>
                    </a:cubicBezTo>
                    <a:cubicBezTo>
                      <a:pt x="9078" y="1"/>
                      <a:pt x="8765" y="97"/>
                      <a:pt x="8501" y="276"/>
                    </a:cubicBezTo>
                    <a:cubicBezTo>
                      <a:pt x="8235" y="97"/>
                      <a:pt x="7922" y="1"/>
                      <a:pt x="7598" y="1"/>
                    </a:cubicBezTo>
                    <a:cubicBezTo>
                      <a:pt x="7273" y="1"/>
                      <a:pt x="6961" y="97"/>
                      <a:pt x="6696" y="276"/>
                    </a:cubicBezTo>
                    <a:cubicBezTo>
                      <a:pt x="6430" y="97"/>
                      <a:pt x="6118" y="1"/>
                      <a:pt x="57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013" name="Google Shape;201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1900" y="896300"/>
            <a:ext cx="2800200" cy="3613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0"/>
          <p:cNvSpPr txBox="1"/>
          <p:nvPr>
            <p:ph type="title"/>
          </p:nvPr>
        </p:nvSpPr>
        <p:spPr>
          <a:xfrm>
            <a:off x="462700" y="2639700"/>
            <a:ext cx="4905000" cy="150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Introduction &amp;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Data Overview</a:t>
            </a:r>
            <a:endParaRPr/>
          </a:p>
        </p:txBody>
      </p:sp>
      <p:sp>
        <p:nvSpPr>
          <p:cNvPr id="386" name="Google Shape;386;p50"/>
          <p:cNvSpPr txBox="1"/>
          <p:nvPr>
            <p:ph idx="2" type="title"/>
          </p:nvPr>
        </p:nvSpPr>
        <p:spPr>
          <a:xfrm>
            <a:off x="2200603" y="994125"/>
            <a:ext cx="12720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87" name="Google Shape;387;p50"/>
          <p:cNvSpPr/>
          <p:nvPr/>
        </p:nvSpPr>
        <p:spPr>
          <a:xfrm>
            <a:off x="2175238" y="1279300"/>
            <a:ext cx="1309824" cy="8539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ulish"/>
              </a:rPr>
              <a:t>01</a:t>
            </a:r>
          </a:p>
        </p:txBody>
      </p:sp>
      <p:grpSp>
        <p:nvGrpSpPr>
          <p:cNvPr id="388" name="Google Shape;388;p50"/>
          <p:cNvGrpSpPr/>
          <p:nvPr/>
        </p:nvGrpSpPr>
        <p:grpSpPr>
          <a:xfrm>
            <a:off x="5657727" y="-12"/>
            <a:ext cx="5250038" cy="5262324"/>
            <a:chOff x="-5395425" y="0"/>
            <a:chExt cx="5131500" cy="5143509"/>
          </a:xfrm>
        </p:grpSpPr>
        <p:cxnSp>
          <p:nvCxnSpPr>
            <p:cNvPr id="389" name="Google Shape;389;p50"/>
            <p:cNvCxnSpPr/>
            <p:nvPr/>
          </p:nvCxnSpPr>
          <p:spPr>
            <a:xfrm>
              <a:off x="-5395425" y="233262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0" name="Google Shape;390;p50"/>
            <p:cNvCxnSpPr/>
            <p:nvPr/>
          </p:nvCxnSpPr>
          <p:spPr>
            <a:xfrm>
              <a:off x="-5395425" y="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1" name="Google Shape;391;p50"/>
            <p:cNvCxnSpPr/>
            <p:nvPr/>
          </p:nvCxnSpPr>
          <p:spPr>
            <a:xfrm>
              <a:off x="-5395425" y="699761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2" name="Google Shape;392;p50"/>
            <p:cNvCxnSpPr/>
            <p:nvPr/>
          </p:nvCxnSpPr>
          <p:spPr>
            <a:xfrm>
              <a:off x="-5395425" y="466499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3" name="Google Shape;393;p50"/>
            <p:cNvCxnSpPr/>
            <p:nvPr/>
          </p:nvCxnSpPr>
          <p:spPr>
            <a:xfrm>
              <a:off x="-5395425" y="116626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4" name="Google Shape;394;p50"/>
            <p:cNvCxnSpPr/>
            <p:nvPr/>
          </p:nvCxnSpPr>
          <p:spPr>
            <a:xfrm>
              <a:off x="-5395425" y="932998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5" name="Google Shape;395;p50"/>
            <p:cNvCxnSpPr/>
            <p:nvPr/>
          </p:nvCxnSpPr>
          <p:spPr>
            <a:xfrm>
              <a:off x="-5395425" y="1632759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6" name="Google Shape;396;p50"/>
            <p:cNvCxnSpPr/>
            <p:nvPr/>
          </p:nvCxnSpPr>
          <p:spPr>
            <a:xfrm>
              <a:off x="-5395425" y="1399497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7" name="Google Shape;397;p50"/>
            <p:cNvCxnSpPr/>
            <p:nvPr/>
          </p:nvCxnSpPr>
          <p:spPr>
            <a:xfrm>
              <a:off x="-5395425" y="2099257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8" name="Google Shape;398;p50"/>
            <p:cNvCxnSpPr/>
            <p:nvPr/>
          </p:nvCxnSpPr>
          <p:spPr>
            <a:xfrm>
              <a:off x="-5395425" y="1865995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9" name="Google Shape;399;p50"/>
            <p:cNvCxnSpPr/>
            <p:nvPr/>
          </p:nvCxnSpPr>
          <p:spPr>
            <a:xfrm>
              <a:off x="-5395425" y="2565756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0" name="Google Shape;400;p50"/>
            <p:cNvCxnSpPr/>
            <p:nvPr/>
          </p:nvCxnSpPr>
          <p:spPr>
            <a:xfrm>
              <a:off x="-5395425" y="2332494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1" name="Google Shape;401;p50"/>
            <p:cNvCxnSpPr/>
            <p:nvPr/>
          </p:nvCxnSpPr>
          <p:spPr>
            <a:xfrm>
              <a:off x="-5395425" y="3032255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2" name="Google Shape;402;p50"/>
            <p:cNvCxnSpPr/>
            <p:nvPr/>
          </p:nvCxnSpPr>
          <p:spPr>
            <a:xfrm>
              <a:off x="-5395425" y="2798993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3" name="Google Shape;403;p50"/>
            <p:cNvCxnSpPr/>
            <p:nvPr/>
          </p:nvCxnSpPr>
          <p:spPr>
            <a:xfrm>
              <a:off x="-5395425" y="3498754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4" name="Google Shape;404;p50"/>
            <p:cNvCxnSpPr/>
            <p:nvPr/>
          </p:nvCxnSpPr>
          <p:spPr>
            <a:xfrm>
              <a:off x="-5395425" y="3265492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5" name="Google Shape;405;p50"/>
            <p:cNvCxnSpPr/>
            <p:nvPr/>
          </p:nvCxnSpPr>
          <p:spPr>
            <a:xfrm>
              <a:off x="-5395425" y="3732003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6" name="Google Shape;406;p50"/>
            <p:cNvCxnSpPr/>
            <p:nvPr/>
          </p:nvCxnSpPr>
          <p:spPr>
            <a:xfrm>
              <a:off x="-5395425" y="4198502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7" name="Google Shape;407;p50"/>
            <p:cNvCxnSpPr/>
            <p:nvPr/>
          </p:nvCxnSpPr>
          <p:spPr>
            <a:xfrm>
              <a:off x="-5395425" y="396524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8" name="Google Shape;408;p50"/>
            <p:cNvCxnSpPr/>
            <p:nvPr/>
          </p:nvCxnSpPr>
          <p:spPr>
            <a:xfrm>
              <a:off x="-5395425" y="4665001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9" name="Google Shape;409;p50"/>
            <p:cNvCxnSpPr/>
            <p:nvPr/>
          </p:nvCxnSpPr>
          <p:spPr>
            <a:xfrm>
              <a:off x="-5395425" y="4431739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0" name="Google Shape;410;p50"/>
            <p:cNvCxnSpPr/>
            <p:nvPr/>
          </p:nvCxnSpPr>
          <p:spPr>
            <a:xfrm>
              <a:off x="-5395425" y="513150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1" name="Google Shape;411;p50"/>
            <p:cNvCxnSpPr/>
            <p:nvPr/>
          </p:nvCxnSpPr>
          <p:spPr>
            <a:xfrm>
              <a:off x="-5395425" y="4898238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2" name="Google Shape;412;p50"/>
            <p:cNvCxnSpPr/>
            <p:nvPr/>
          </p:nvCxnSpPr>
          <p:spPr>
            <a:xfrm rot="5400000">
              <a:off x="-3068937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3" name="Google Shape;413;p50"/>
            <p:cNvCxnSpPr/>
            <p:nvPr/>
          </p:nvCxnSpPr>
          <p:spPr>
            <a:xfrm rot="5400000">
              <a:off x="-283567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4" name="Google Shape;414;p50"/>
            <p:cNvCxnSpPr/>
            <p:nvPr/>
          </p:nvCxnSpPr>
          <p:spPr>
            <a:xfrm rot="5400000">
              <a:off x="-3535436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5" name="Google Shape;415;p50"/>
            <p:cNvCxnSpPr/>
            <p:nvPr/>
          </p:nvCxnSpPr>
          <p:spPr>
            <a:xfrm rot="5400000">
              <a:off x="-3302174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6" name="Google Shape;416;p50"/>
            <p:cNvCxnSpPr/>
            <p:nvPr/>
          </p:nvCxnSpPr>
          <p:spPr>
            <a:xfrm rot="5400000">
              <a:off x="-400193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7" name="Google Shape;417;p50"/>
            <p:cNvCxnSpPr/>
            <p:nvPr/>
          </p:nvCxnSpPr>
          <p:spPr>
            <a:xfrm rot="5400000">
              <a:off x="-3768673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8" name="Google Shape;418;p50"/>
            <p:cNvCxnSpPr/>
            <p:nvPr/>
          </p:nvCxnSpPr>
          <p:spPr>
            <a:xfrm rot="5400000">
              <a:off x="-4468434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9" name="Google Shape;419;p50"/>
            <p:cNvCxnSpPr/>
            <p:nvPr/>
          </p:nvCxnSpPr>
          <p:spPr>
            <a:xfrm rot="5400000">
              <a:off x="-4235172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0" name="Google Shape;420;p50"/>
            <p:cNvCxnSpPr/>
            <p:nvPr/>
          </p:nvCxnSpPr>
          <p:spPr>
            <a:xfrm rot="5400000">
              <a:off x="-4934932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1" name="Google Shape;421;p50"/>
            <p:cNvCxnSpPr/>
            <p:nvPr/>
          </p:nvCxnSpPr>
          <p:spPr>
            <a:xfrm rot="5400000">
              <a:off x="-4701670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2" name="Google Shape;422;p50"/>
            <p:cNvCxnSpPr/>
            <p:nvPr/>
          </p:nvCxnSpPr>
          <p:spPr>
            <a:xfrm rot="5400000">
              <a:off x="-5401431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3" name="Google Shape;423;p50"/>
            <p:cNvCxnSpPr/>
            <p:nvPr/>
          </p:nvCxnSpPr>
          <p:spPr>
            <a:xfrm rot="5400000">
              <a:off x="-5168169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4" name="Google Shape;424;p50"/>
            <p:cNvCxnSpPr/>
            <p:nvPr/>
          </p:nvCxnSpPr>
          <p:spPr>
            <a:xfrm rot="5400000">
              <a:off x="-5867930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5" name="Google Shape;425;p50"/>
            <p:cNvCxnSpPr/>
            <p:nvPr/>
          </p:nvCxnSpPr>
          <p:spPr>
            <a:xfrm rot="5400000">
              <a:off x="-5634668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6" name="Google Shape;426;p50"/>
            <p:cNvCxnSpPr/>
            <p:nvPr/>
          </p:nvCxnSpPr>
          <p:spPr>
            <a:xfrm rot="5400000">
              <a:off x="-6334429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7" name="Google Shape;427;p50"/>
            <p:cNvCxnSpPr/>
            <p:nvPr/>
          </p:nvCxnSpPr>
          <p:spPr>
            <a:xfrm rot="5400000">
              <a:off x="-6101167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8" name="Google Shape;428;p50"/>
            <p:cNvCxnSpPr/>
            <p:nvPr/>
          </p:nvCxnSpPr>
          <p:spPr>
            <a:xfrm rot="5400000">
              <a:off x="-6567678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9" name="Google Shape;429;p50"/>
            <p:cNvCxnSpPr/>
            <p:nvPr/>
          </p:nvCxnSpPr>
          <p:spPr>
            <a:xfrm rot="5400000">
              <a:off x="-7034177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0" name="Google Shape;430;p50"/>
            <p:cNvCxnSpPr/>
            <p:nvPr/>
          </p:nvCxnSpPr>
          <p:spPr>
            <a:xfrm rot="5400000">
              <a:off x="-680091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1" name="Google Shape;431;p50"/>
            <p:cNvCxnSpPr/>
            <p:nvPr/>
          </p:nvCxnSpPr>
          <p:spPr>
            <a:xfrm rot="5400000">
              <a:off x="-7500676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2" name="Google Shape;432;p50"/>
            <p:cNvCxnSpPr/>
            <p:nvPr/>
          </p:nvCxnSpPr>
          <p:spPr>
            <a:xfrm rot="5400000">
              <a:off x="-7267414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3" name="Google Shape;433;p50"/>
            <p:cNvCxnSpPr/>
            <p:nvPr/>
          </p:nvCxnSpPr>
          <p:spPr>
            <a:xfrm rot="5400000">
              <a:off x="-796717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4" name="Google Shape;434;p50"/>
            <p:cNvCxnSpPr/>
            <p:nvPr/>
          </p:nvCxnSpPr>
          <p:spPr>
            <a:xfrm rot="5400000">
              <a:off x="-7733913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35" name="Google Shape;435;p50"/>
          <p:cNvSpPr/>
          <p:nvPr/>
        </p:nvSpPr>
        <p:spPr>
          <a:xfrm rot="10177835">
            <a:off x="-257298" y="-183861"/>
            <a:ext cx="1752658" cy="1666930"/>
          </a:xfrm>
          <a:custGeom>
            <a:rect b="b" l="l" r="r" t="t"/>
            <a:pathLst>
              <a:path extrusionOk="0" h="66675" w="70104">
                <a:moveTo>
                  <a:pt x="25908" y="24384"/>
                </a:moveTo>
                <a:lnTo>
                  <a:pt x="19050" y="0"/>
                </a:lnTo>
                <a:lnTo>
                  <a:pt x="41148" y="25146"/>
                </a:lnTo>
                <a:lnTo>
                  <a:pt x="70104" y="28194"/>
                </a:lnTo>
                <a:lnTo>
                  <a:pt x="46863" y="40767"/>
                </a:lnTo>
                <a:lnTo>
                  <a:pt x="60579" y="66675"/>
                </a:lnTo>
                <a:lnTo>
                  <a:pt x="38481" y="55245"/>
                </a:lnTo>
                <a:lnTo>
                  <a:pt x="3810" y="56007"/>
                </a:lnTo>
                <a:lnTo>
                  <a:pt x="22098" y="39624"/>
                </a:lnTo>
                <a:lnTo>
                  <a:pt x="0" y="24003"/>
                </a:lnTo>
                <a:close/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436" name="Google Shape;436;p50"/>
          <p:cNvPicPr preferRelativeResize="0"/>
          <p:nvPr/>
        </p:nvPicPr>
        <p:blipFill rotWithShape="1">
          <a:blip r:embed="rId3">
            <a:alphaModFix/>
          </a:blip>
          <a:srcRect b="0" l="39224" r="7416" t="0"/>
          <a:stretch/>
        </p:blipFill>
        <p:spPr>
          <a:xfrm>
            <a:off x="5367800" y="11"/>
            <a:ext cx="3259203" cy="4074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8" name="Google Shape;2018;p77"/>
          <p:cNvGrpSpPr/>
          <p:nvPr/>
        </p:nvGrpSpPr>
        <p:grpSpPr>
          <a:xfrm>
            <a:off x="9293898" y="78447"/>
            <a:ext cx="2800202" cy="5613300"/>
            <a:chOff x="3726323" y="-397928"/>
            <a:chExt cx="2800202" cy="5613300"/>
          </a:xfrm>
        </p:grpSpPr>
        <p:cxnSp>
          <p:nvCxnSpPr>
            <p:cNvPr id="2019" name="Google Shape;2019;p77"/>
            <p:cNvCxnSpPr/>
            <p:nvPr/>
          </p:nvCxnSpPr>
          <p:spPr>
            <a:xfrm rot="5400000">
              <a:off x="3465107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20" name="Google Shape;2020;p77"/>
            <p:cNvCxnSpPr/>
            <p:nvPr/>
          </p:nvCxnSpPr>
          <p:spPr>
            <a:xfrm rot="5400000">
              <a:off x="3719664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21" name="Google Shape;2021;p77"/>
            <p:cNvCxnSpPr/>
            <p:nvPr/>
          </p:nvCxnSpPr>
          <p:spPr>
            <a:xfrm rot="5400000">
              <a:off x="2956020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22" name="Google Shape;2022;p77"/>
            <p:cNvCxnSpPr/>
            <p:nvPr/>
          </p:nvCxnSpPr>
          <p:spPr>
            <a:xfrm rot="5400000">
              <a:off x="3210578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23" name="Google Shape;2023;p77"/>
            <p:cNvCxnSpPr/>
            <p:nvPr/>
          </p:nvCxnSpPr>
          <p:spPr>
            <a:xfrm rot="5400000">
              <a:off x="2446933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24" name="Google Shape;2024;p77"/>
            <p:cNvCxnSpPr/>
            <p:nvPr/>
          </p:nvCxnSpPr>
          <p:spPr>
            <a:xfrm rot="5400000">
              <a:off x="2701491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25" name="Google Shape;2025;p77"/>
            <p:cNvCxnSpPr/>
            <p:nvPr/>
          </p:nvCxnSpPr>
          <p:spPr>
            <a:xfrm rot="5400000">
              <a:off x="1937847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26" name="Google Shape;2026;p77"/>
            <p:cNvCxnSpPr/>
            <p:nvPr/>
          </p:nvCxnSpPr>
          <p:spPr>
            <a:xfrm rot="5400000">
              <a:off x="2192404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27" name="Google Shape;2027;p77"/>
            <p:cNvCxnSpPr/>
            <p:nvPr/>
          </p:nvCxnSpPr>
          <p:spPr>
            <a:xfrm rot="5400000">
              <a:off x="1428760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28" name="Google Shape;2028;p77"/>
            <p:cNvCxnSpPr/>
            <p:nvPr/>
          </p:nvCxnSpPr>
          <p:spPr>
            <a:xfrm rot="5400000">
              <a:off x="1683317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29" name="Google Shape;2029;p77"/>
            <p:cNvCxnSpPr/>
            <p:nvPr/>
          </p:nvCxnSpPr>
          <p:spPr>
            <a:xfrm rot="5400000">
              <a:off x="919673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30" name="Google Shape;2030;p77"/>
            <p:cNvCxnSpPr/>
            <p:nvPr/>
          </p:nvCxnSpPr>
          <p:spPr>
            <a:xfrm rot="5400000">
              <a:off x="1174230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031" name="Google Shape;2031;p77"/>
            <p:cNvGrpSpPr/>
            <p:nvPr/>
          </p:nvGrpSpPr>
          <p:grpSpPr>
            <a:xfrm>
              <a:off x="3726325" y="-397925"/>
              <a:ext cx="2800200" cy="5599950"/>
              <a:chOff x="3726325" y="-397925"/>
              <a:chExt cx="2800200" cy="5599950"/>
            </a:xfrm>
          </p:grpSpPr>
          <p:cxnSp>
            <p:nvCxnSpPr>
              <p:cNvPr id="2032" name="Google Shape;2032;p77"/>
              <p:cNvCxnSpPr/>
              <p:nvPr/>
            </p:nvCxnSpPr>
            <p:spPr>
              <a:xfrm>
                <a:off x="3726325" y="-143369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33" name="Google Shape;2033;p77"/>
              <p:cNvCxnSpPr/>
              <p:nvPr/>
            </p:nvCxnSpPr>
            <p:spPr>
              <a:xfrm>
                <a:off x="3726325" y="-397925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34" name="Google Shape;2034;p77"/>
              <p:cNvCxnSpPr/>
              <p:nvPr/>
            </p:nvCxnSpPr>
            <p:spPr>
              <a:xfrm>
                <a:off x="3726325" y="365716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35" name="Google Shape;2035;p77"/>
              <p:cNvCxnSpPr/>
              <p:nvPr/>
            </p:nvCxnSpPr>
            <p:spPr>
              <a:xfrm>
                <a:off x="3726325" y="111160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36" name="Google Shape;2036;p77"/>
              <p:cNvCxnSpPr/>
              <p:nvPr/>
            </p:nvCxnSpPr>
            <p:spPr>
              <a:xfrm>
                <a:off x="3726325" y="874801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37" name="Google Shape;2037;p77"/>
              <p:cNvCxnSpPr/>
              <p:nvPr/>
            </p:nvCxnSpPr>
            <p:spPr>
              <a:xfrm>
                <a:off x="3726325" y="620245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38" name="Google Shape;2038;p77"/>
              <p:cNvCxnSpPr/>
              <p:nvPr/>
            </p:nvCxnSpPr>
            <p:spPr>
              <a:xfrm>
                <a:off x="3726325" y="1383887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39" name="Google Shape;2039;p77"/>
              <p:cNvCxnSpPr/>
              <p:nvPr/>
            </p:nvCxnSpPr>
            <p:spPr>
              <a:xfrm>
                <a:off x="3726325" y="1129330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40" name="Google Shape;2040;p77"/>
              <p:cNvCxnSpPr/>
              <p:nvPr/>
            </p:nvCxnSpPr>
            <p:spPr>
              <a:xfrm>
                <a:off x="3726325" y="1892972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41" name="Google Shape;2041;p77"/>
              <p:cNvCxnSpPr/>
              <p:nvPr/>
            </p:nvCxnSpPr>
            <p:spPr>
              <a:xfrm>
                <a:off x="3726325" y="1638415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42" name="Google Shape;2042;p77"/>
              <p:cNvCxnSpPr/>
              <p:nvPr/>
            </p:nvCxnSpPr>
            <p:spPr>
              <a:xfrm>
                <a:off x="3726325" y="2402057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43" name="Google Shape;2043;p77"/>
              <p:cNvCxnSpPr/>
              <p:nvPr/>
            </p:nvCxnSpPr>
            <p:spPr>
              <a:xfrm>
                <a:off x="3726325" y="2147501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44" name="Google Shape;2044;p77"/>
              <p:cNvCxnSpPr/>
              <p:nvPr/>
            </p:nvCxnSpPr>
            <p:spPr>
              <a:xfrm>
                <a:off x="3726325" y="2911142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45" name="Google Shape;2045;p77"/>
              <p:cNvCxnSpPr/>
              <p:nvPr/>
            </p:nvCxnSpPr>
            <p:spPr>
              <a:xfrm>
                <a:off x="3726325" y="2656586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46" name="Google Shape;2046;p77"/>
              <p:cNvCxnSpPr/>
              <p:nvPr/>
            </p:nvCxnSpPr>
            <p:spPr>
              <a:xfrm>
                <a:off x="3726325" y="3420227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47" name="Google Shape;2047;p77"/>
              <p:cNvCxnSpPr/>
              <p:nvPr/>
            </p:nvCxnSpPr>
            <p:spPr>
              <a:xfrm>
                <a:off x="3726325" y="3165671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48" name="Google Shape;2048;p77"/>
              <p:cNvCxnSpPr/>
              <p:nvPr/>
            </p:nvCxnSpPr>
            <p:spPr>
              <a:xfrm>
                <a:off x="3726325" y="3674770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49" name="Google Shape;2049;p77"/>
              <p:cNvCxnSpPr/>
              <p:nvPr/>
            </p:nvCxnSpPr>
            <p:spPr>
              <a:xfrm>
                <a:off x="3726325" y="4183855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50" name="Google Shape;2050;p77"/>
              <p:cNvCxnSpPr/>
              <p:nvPr/>
            </p:nvCxnSpPr>
            <p:spPr>
              <a:xfrm>
                <a:off x="3726325" y="3929299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51" name="Google Shape;2051;p77"/>
              <p:cNvCxnSpPr/>
              <p:nvPr/>
            </p:nvCxnSpPr>
            <p:spPr>
              <a:xfrm>
                <a:off x="3726325" y="4692940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52" name="Google Shape;2052;p77"/>
              <p:cNvCxnSpPr/>
              <p:nvPr/>
            </p:nvCxnSpPr>
            <p:spPr>
              <a:xfrm>
                <a:off x="3726325" y="4438384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53" name="Google Shape;2053;p77"/>
              <p:cNvCxnSpPr/>
              <p:nvPr/>
            </p:nvCxnSpPr>
            <p:spPr>
              <a:xfrm>
                <a:off x="3726325" y="5202025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54" name="Google Shape;2054;p77"/>
              <p:cNvCxnSpPr/>
              <p:nvPr/>
            </p:nvCxnSpPr>
            <p:spPr>
              <a:xfrm>
                <a:off x="3726325" y="4947469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2055" name="Google Shape;2055;p77"/>
          <p:cNvSpPr txBox="1"/>
          <p:nvPr>
            <p:ph idx="1" type="subTitle"/>
          </p:nvPr>
        </p:nvSpPr>
        <p:spPr>
          <a:xfrm>
            <a:off x="24150" y="454004"/>
            <a:ext cx="25563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200"/>
              <a:t>Strategy</a:t>
            </a:r>
            <a:endParaRPr sz="2200"/>
          </a:p>
        </p:txBody>
      </p:sp>
      <p:sp>
        <p:nvSpPr>
          <p:cNvPr id="2056" name="Google Shape;2056;p77"/>
          <p:cNvSpPr txBox="1"/>
          <p:nvPr>
            <p:ph idx="3" type="subTitle"/>
          </p:nvPr>
        </p:nvSpPr>
        <p:spPr>
          <a:xfrm>
            <a:off x="834075" y="1744425"/>
            <a:ext cx="76782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Marketing campaigns for young</a:t>
            </a:r>
            <a:r>
              <a:rPr lang="en" sz="1600"/>
              <a:t>er</a:t>
            </a:r>
            <a:r>
              <a:rPr lang="en" sz="1600"/>
              <a:t> customers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Offer discounts or promotions on popular menu items or new products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Offer loyalty rewards to older customers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Offer the discount based on the frequency of visits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Marketing campaigns for non-rewards members 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Highlighting the benefits of membership to encourage them join the program </a:t>
            </a:r>
            <a:endParaRPr sz="1600"/>
          </a:p>
        </p:txBody>
      </p:sp>
      <p:sp>
        <p:nvSpPr>
          <p:cNvPr id="2057" name="Google Shape;2057;p77"/>
          <p:cNvSpPr/>
          <p:nvPr/>
        </p:nvSpPr>
        <p:spPr>
          <a:xfrm flipH="1" rot="10800000">
            <a:off x="155424" y="289647"/>
            <a:ext cx="2381053" cy="902578"/>
          </a:xfrm>
          <a:custGeom>
            <a:rect b="b" l="l" r="r" t="t"/>
            <a:pathLst>
              <a:path extrusionOk="0" h="27076" w="78157">
                <a:moveTo>
                  <a:pt x="36823" y="23075"/>
                </a:moveTo>
                <a:cubicBezTo>
                  <a:pt x="43243" y="21893"/>
                  <a:pt x="69668" y="19341"/>
                  <a:pt x="75340" y="15982"/>
                </a:cubicBezTo>
                <a:cubicBezTo>
                  <a:pt x="81012" y="12623"/>
                  <a:pt x="77403" y="5547"/>
                  <a:pt x="70856" y="2919"/>
                </a:cubicBezTo>
                <a:cubicBezTo>
                  <a:pt x="64310" y="291"/>
                  <a:pt x="47131" y="-414"/>
                  <a:pt x="36061" y="215"/>
                </a:cubicBezTo>
                <a:cubicBezTo>
                  <a:pt x="24991" y="844"/>
                  <a:pt x="9723" y="3408"/>
                  <a:pt x="4438" y="6692"/>
                </a:cubicBezTo>
                <a:cubicBezTo>
                  <a:pt x="-847" y="9976"/>
                  <a:pt x="-2048" y="16521"/>
                  <a:pt x="4352" y="19918"/>
                </a:cubicBezTo>
                <a:cubicBezTo>
                  <a:pt x="10752" y="23315"/>
                  <a:pt x="36422" y="25883"/>
                  <a:pt x="42836" y="27076"/>
                </a:cubicBez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grpSp>
        <p:nvGrpSpPr>
          <p:cNvPr id="2058" name="Google Shape;2058;p77"/>
          <p:cNvGrpSpPr/>
          <p:nvPr/>
        </p:nvGrpSpPr>
        <p:grpSpPr>
          <a:xfrm>
            <a:off x="7949114" y="289660"/>
            <a:ext cx="643500" cy="643500"/>
            <a:chOff x="653189" y="357835"/>
            <a:chExt cx="643500" cy="643500"/>
          </a:xfrm>
        </p:grpSpPr>
        <p:sp>
          <p:nvSpPr>
            <p:cNvPr id="2059" name="Google Shape;2059;p77"/>
            <p:cNvSpPr/>
            <p:nvPr/>
          </p:nvSpPr>
          <p:spPr>
            <a:xfrm>
              <a:off x="653189" y="357835"/>
              <a:ext cx="643500" cy="643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77"/>
            <p:cNvSpPr/>
            <p:nvPr/>
          </p:nvSpPr>
          <p:spPr>
            <a:xfrm>
              <a:off x="852380" y="467354"/>
              <a:ext cx="245198" cy="424518"/>
            </a:xfrm>
            <a:custGeom>
              <a:rect b="b" l="l" r="r" t="t"/>
              <a:pathLst>
                <a:path extrusionOk="0" h="17850" w="10310">
                  <a:moveTo>
                    <a:pt x="5301" y="657"/>
                  </a:moveTo>
                  <a:lnTo>
                    <a:pt x="6459" y="1137"/>
                  </a:lnTo>
                  <a:lnTo>
                    <a:pt x="5103" y="1137"/>
                  </a:lnTo>
                  <a:lnTo>
                    <a:pt x="5301" y="657"/>
                  </a:lnTo>
                  <a:close/>
                  <a:moveTo>
                    <a:pt x="7333" y="1706"/>
                  </a:moveTo>
                  <a:lnTo>
                    <a:pt x="6534" y="3635"/>
                  </a:lnTo>
                  <a:lnTo>
                    <a:pt x="4429" y="2762"/>
                  </a:lnTo>
                  <a:lnTo>
                    <a:pt x="4866" y="1706"/>
                  </a:lnTo>
                  <a:close/>
                  <a:moveTo>
                    <a:pt x="4249" y="1706"/>
                  </a:moveTo>
                  <a:lnTo>
                    <a:pt x="3793" y="2808"/>
                  </a:lnTo>
                  <a:cubicBezTo>
                    <a:pt x="3765" y="2878"/>
                    <a:pt x="3765" y="2956"/>
                    <a:pt x="3793" y="3027"/>
                  </a:cubicBezTo>
                  <a:cubicBezTo>
                    <a:pt x="3822" y="3096"/>
                    <a:pt x="3878" y="3152"/>
                    <a:pt x="3948" y="3180"/>
                  </a:cubicBezTo>
                  <a:lnTo>
                    <a:pt x="4114" y="3249"/>
                  </a:lnTo>
                  <a:lnTo>
                    <a:pt x="2053" y="4102"/>
                  </a:lnTo>
                  <a:lnTo>
                    <a:pt x="1762" y="1706"/>
                  </a:lnTo>
                  <a:close/>
                  <a:moveTo>
                    <a:pt x="4622" y="3655"/>
                  </a:moveTo>
                  <a:lnTo>
                    <a:pt x="5495" y="5760"/>
                  </a:lnTo>
                  <a:lnTo>
                    <a:pt x="3389" y="6633"/>
                  </a:lnTo>
                  <a:lnTo>
                    <a:pt x="2517" y="4527"/>
                  </a:lnTo>
                  <a:lnTo>
                    <a:pt x="4622" y="3655"/>
                  </a:lnTo>
                  <a:close/>
                  <a:moveTo>
                    <a:pt x="8546" y="1706"/>
                  </a:moveTo>
                  <a:lnTo>
                    <a:pt x="7890" y="7099"/>
                  </a:lnTo>
                  <a:cubicBezTo>
                    <a:pt x="7890" y="7099"/>
                    <a:pt x="7889" y="7097"/>
                    <a:pt x="7888" y="7097"/>
                  </a:cubicBezTo>
                  <a:lnTo>
                    <a:pt x="5822" y="6241"/>
                  </a:lnTo>
                  <a:lnTo>
                    <a:pt x="5976" y="6178"/>
                  </a:lnTo>
                  <a:cubicBezTo>
                    <a:pt x="6121" y="6117"/>
                    <a:pt x="6190" y="5951"/>
                    <a:pt x="6131" y="5806"/>
                  </a:cubicBezTo>
                  <a:lnTo>
                    <a:pt x="5270" y="3728"/>
                  </a:lnTo>
                  <a:lnTo>
                    <a:pt x="6579" y="4271"/>
                  </a:lnTo>
                  <a:cubicBezTo>
                    <a:pt x="6615" y="4285"/>
                    <a:pt x="6652" y="4292"/>
                    <a:pt x="6689" y="4292"/>
                  </a:cubicBezTo>
                  <a:cubicBezTo>
                    <a:pt x="6801" y="4292"/>
                    <a:pt x="6907" y="4226"/>
                    <a:pt x="6952" y="4116"/>
                  </a:cubicBezTo>
                  <a:lnTo>
                    <a:pt x="7950" y="1706"/>
                  </a:lnTo>
                  <a:close/>
                  <a:moveTo>
                    <a:pt x="5301" y="6643"/>
                  </a:moveTo>
                  <a:lnTo>
                    <a:pt x="7407" y="7515"/>
                  </a:lnTo>
                  <a:lnTo>
                    <a:pt x="6534" y="9620"/>
                  </a:lnTo>
                  <a:lnTo>
                    <a:pt x="4429" y="8749"/>
                  </a:lnTo>
                  <a:lnTo>
                    <a:pt x="5301" y="6643"/>
                  </a:lnTo>
                  <a:close/>
                  <a:moveTo>
                    <a:pt x="9695" y="1706"/>
                  </a:moveTo>
                  <a:lnTo>
                    <a:pt x="7907" y="16399"/>
                  </a:lnTo>
                  <a:cubicBezTo>
                    <a:pt x="7849" y="16877"/>
                    <a:pt x="7394" y="17280"/>
                    <a:pt x="6913" y="17280"/>
                  </a:cubicBezTo>
                  <a:lnTo>
                    <a:pt x="3396" y="17280"/>
                  </a:lnTo>
                  <a:cubicBezTo>
                    <a:pt x="2915" y="17280"/>
                    <a:pt x="2460" y="16877"/>
                    <a:pt x="2402" y="16399"/>
                  </a:cubicBezTo>
                  <a:lnTo>
                    <a:pt x="613" y="1706"/>
                  </a:lnTo>
                  <a:lnTo>
                    <a:pt x="1188" y="1706"/>
                  </a:lnTo>
                  <a:lnTo>
                    <a:pt x="2309" y="10917"/>
                  </a:lnTo>
                  <a:cubicBezTo>
                    <a:pt x="2325" y="11061"/>
                    <a:pt x="2449" y="11167"/>
                    <a:pt x="2591" y="11167"/>
                  </a:cubicBezTo>
                  <a:cubicBezTo>
                    <a:pt x="2603" y="11167"/>
                    <a:pt x="2613" y="11167"/>
                    <a:pt x="2625" y="11164"/>
                  </a:cubicBezTo>
                  <a:cubicBezTo>
                    <a:pt x="2781" y="11145"/>
                    <a:pt x="2893" y="11004"/>
                    <a:pt x="2874" y="10848"/>
                  </a:cubicBezTo>
                  <a:lnTo>
                    <a:pt x="2190" y="5228"/>
                  </a:lnTo>
                  <a:lnTo>
                    <a:pt x="2190" y="5228"/>
                  </a:lnTo>
                  <a:lnTo>
                    <a:pt x="2972" y="7114"/>
                  </a:lnTo>
                  <a:cubicBezTo>
                    <a:pt x="3017" y="7224"/>
                    <a:pt x="3123" y="7290"/>
                    <a:pt x="3235" y="7290"/>
                  </a:cubicBezTo>
                  <a:cubicBezTo>
                    <a:pt x="3271" y="7290"/>
                    <a:pt x="3308" y="7283"/>
                    <a:pt x="3343" y="7268"/>
                  </a:cubicBezTo>
                  <a:lnTo>
                    <a:pt x="4649" y="6727"/>
                  </a:lnTo>
                  <a:lnTo>
                    <a:pt x="3793" y="8794"/>
                  </a:lnTo>
                  <a:cubicBezTo>
                    <a:pt x="3765" y="8863"/>
                    <a:pt x="3765" y="8942"/>
                    <a:pt x="3793" y="9012"/>
                  </a:cubicBezTo>
                  <a:cubicBezTo>
                    <a:pt x="3822" y="9081"/>
                    <a:pt x="3878" y="9137"/>
                    <a:pt x="3947" y="9165"/>
                  </a:cubicBezTo>
                  <a:lnTo>
                    <a:pt x="6579" y="10256"/>
                  </a:lnTo>
                  <a:cubicBezTo>
                    <a:pt x="6615" y="10270"/>
                    <a:pt x="6652" y="10277"/>
                    <a:pt x="6689" y="10277"/>
                  </a:cubicBezTo>
                  <a:cubicBezTo>
                    <a:pt x="6801" y="10277"/>
                    <a:pt x="6907" y="10212"/>
                    <a:pt x="6952" y="10101"/>
                  </a:cubicBezTo>
                  <a:lnTo>
                    <a:pt x="7764" y="8143"/>
                  </a:lnTo>
                  <a:lnTo>
                    <a:pt x="6966" y="14689"/>
                  </a:lnTo>
                  <a:cubicBezTo>
                    <a:pt x="6842" y="14808"/>
                    <a:pt x="6236" y="15000"/>
                    <a:pt x="5154" y="15000"/>
                  </a:cubicBezTo>
                  <a:cubicBezTo>
                    <a:pt x="4070" y="15000"/>
                    <a:pt x="3462" y="14806"/>
                    <a:pt x="3342" y="14690"/>
                  </a:cubicBezTo>
                  <a:lnTo>
                    <a:pt x="3011" y="11979"/>
                  </a:lnTo>
                  <a:cubicBezTo>
                    <a:pt x="2995" y="11834"/>
                    <a:pt x="2870" y="11728"/>
                    <a:pt x="2727" y="11728"/>
                  </a:cubicBezTo>
                  <a:cubicBezTo>
                    <a:pt x="2717" y="11728"/>
                    <a:pt x="2706" y="11729"/>
                    <a:pt x="2694" y="11730"/>
                  </a:cubicBezTo>
                  <a:cubicBezTo>
                    <a:pt x="2538" y="11749"/>
                    <a:pt x="2427" y="11892"/>
                    <a:pt x="2446" y="12048"/>
                  </a:cubicBezTo>
                  <a:lnTo>
                    <a:pt x="2784" y="14824"/>
                  </a:lnTo>
                  <a:cubicBezTo>
                    <a:pt x="2787" y="14853"/>
                    <a:pt x="2796" y="14881"/>
                    <a:pt x="2808" y="14908"/>
                  </a:cubicBezTo>
                  <a:cubicBezTo>
                    <a:pt x="3079" y="15506"/>
                    <a:pt x="4539" y="15571"/>
                    <a:pt x="5154" y="15571"/>
                  </a:cubicBezTo>
                  <a:cubicBezTo>
                    <a:pt x="5770" y="15571"/>
                    <a:pt x="7229" y="15506"/>
                    <a:pt x="7501" y="14908"/>
                  </a:cubicBezTo>
                  <a:cubicBezTo>
                    <a:pt x="7513" y="14881"/>
                    <a:pt x="7521" y="14853"/>
                    <a:pt x="7525" y="14824"/>
                  </a:cubicBezTo>
                  <a:lnTo>
                    <a:pt x="9120" y="1706"/>
                  </a:lnTo>
                  <a:close/>
                  <a:moveTo>
                    <a:pt x="5147" y="0"/>
                  </a:moveTo>
                  <a:cubicBezTo>
                    <a:pt x="5110" y="0"/>
                    <a:pt x="5073" y="7"/>
                    <a:pt x="5038" y="22"/>
                  </a:cubicBezTo>
                  <a:cubicBezTo>
                    <a:pt x="4968" y="50"/>
                    <a:pt x="4913" y="106"/>
                    <a:pt x="4884" y="176"/>
                  </a:cubicBezTo>
                  <a:lnTo>
                    <a:pt x="4486" y="1137"/>
                  </a:lnTo>
                  <a:lnTo>
                    <a:pt x="292" y="1137"/>
                  </a:lnTo>
                  <a:cubicBezTo>
                    <a:pt x="211" y="1137"/>
                    <a:pt x="133" y="1172"/>
                    <a:pt x="79" y="1232"/>
                  </a:cubicBezTo>
                  <a:cubicBezTo>
                    <a:pt x="25" y="1294"/>
                    <a:pt x="0" y="1375"/>
                    <a:pt x="10" y="1456"/>
                  </a:cubicBezTo>
                  <a:lnTo>
                    <a:pt x="1836" y="16468"/>
                  </a:lnTo>
                  <a:cubicBezTo>
                    <a:pt x="1929" y="17230"/>
                    <a:pt x="2629" y="17850"/>
                    <a:pt x="3396" y="17850"/>
                  </a:cubicBezTo>
                  <a:lnTo>
                    <a:pt x="6913" y="17850"/>
                  </a:lnTo>
                  <a:cubicBezTo>
                    <a:pt x="7679" y="17850"/>
                    <a:pt x="8380" y="17230"/>
                    <a:pt x="8472" y="16468"/>
                  </a:cubicBezTo>
                  <a:lnTo>
                    <a:pt x="10299" y="1456"/>
                  </a:lnTo>
                  <a:cubicBezTo>
                    <a:pt x="10310" y="1375"/>
                    <a:pt x="10283" y="1294"/>
                    <a:pt x="10230" y="1232"/>
                  </a:cubicBezTo>
                  <a:cubicBezTo>
                    <a:pt x="10175" y="1172"/>
                    <a:pt x="10098" y="1137"/>
                    <a:pt x="10017" y="1137"/>
                  </a:cubicBezTo>
                  <a:lnTo>
                    <a:pt x="7934" y="1137"/>
                  </a:lnTo>
                  <a:cubicBezTo>
                    <a:pt x="7920" y="1128"/>
                    <a:pt x="7905" y="1119"/>
                    <a:pt x="7888" y="1112"/>
                  </a:cubicBezTo>
                  <a:lnTo>
                    <a:pt x="5257" y="22"/>
                  </a:lnTo>
                  <a:cubicBezTo>
                    <a:pt x="5221" y="7"/>
                    <a:pt x="5184" y="0"/>
                    <a:pt x="5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61" name="Google Shape;2061;p77"/>
          <p:cNvGrpSpPr/>
          <p:nvPr/>
        </p:nvGrpSpPr>
        <p:grpSpPr>
          <a:xfrm>
            <a:off x="6119383" y="289649"/>
            <a:ext cx="643500" cy="643500"/>
            <a:chOff x="1420258" y="357936"/>
            <a:chExt cx="643500" cy="643500"/>
          </a:xfrm>
        </p:grpSpPr>
        <p:sp>
          <p:nvSpPr>
            <p:cNvPr id="2062" name="Google Shape;2062;p77"/>
            <p:cNvSpPr/>
            <p:nvPr/>
          </p:nvSpPr>
          <p:spPr>
            <a:xfrm>
              <a:off x="1420258" y="357936"/>
              <a:ext cx="643500" cy="64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63" name="Google Shape;2063;p77"/>
            <p:cNvGrpSpPr/>
            <p:nvPr/>
          </p:nvGrpSpPr>
          <p:grpSpPr>
            <a:xfrm>
              <a:off x="1525158" y="467380"/>
              <a:ext cx="433749" cy="424664"/>
              <a:chOff x="2560153" y="1360787"/>
              <a:chExt cx="444688" cy="435375"/>
            </a:xfrm>
          </p:grpSpPr>
          <p:sp>
            <p:nvSpPr>
              <p:cNvPr id="2064" name="Google Shape;2064;p77"/>
              <p:cNvSpPr/>
              <p:nvPr/>
            </p:nvSpPr>
            <p:spPr>
              <a:xfrm>
                <a:off x="2560153" y="1360812"/>
                <a:ext cx="443786" cy="435350"/>
              </a:xfrm>
              <a:custGeom>
                <a:rect b="b" l="l" r="r" t="t"/>
                <a:pathLst>
                  <a:path extrusionOk="0" h="17855" w="18201">
                    <a:moveTo>
                      <a:pt x="15308" y="571"/>
                    </a:moveTo>
                    <a:cubicBezTo>
                      <a:pt x="15978" y="571"/>
                      <a:pt x="16530" y="769"/>
                      <a:pt x="16904" y="1142"/>
                    </a:cubicBezTo>
                    <a:cubicBezTo>
                      <a:pt x="17430" y="1669"/>
                      <a:pt x="17602" y="2526"/>
                      <a:pt x="17388" y="3557"/>
                    </a:cubicBezTo>
                    <a:cubicBezTo>
                      <a:pt x="17174" y="4578"/>
                      <a:pt x="16610" y="5607"/>
                      <a:pt x="15840" y="6377"/>
                    </a:cubicBezTo>
                    <a:cubicBezTo>
                      <a:pt x="15028" y="7189"/>
                      <a:pt x="14040" y="7637"/>
                      <a:pt x="13057" y="7637"/>
                    </a:cubicBezTo>
                    <a:cubicBezTo>
                      <a:pt x="12543" y="7637"/>
                      <a:pt x="12053" y="7509"/>
                      <a:pt x="11638" y="7266"/>
                    </a:cubicBezTo>
                    <a:cubicBezTo>
                      <a:pt x="11593" y="7239"/>
                      <a:pt x="11544" y="7226"/>
                      <a:pt x="11495" y="7226"/>
                    </a:cubicBezTo>
                    <a:cubicBezTo>
                      <a:pt x="11413" y="7226"/>
                      <a:pt x="11333" y="7261"/>
                      <a:pt x="11277" y="7328"/>
                    </a:cubicBezTo>
                    <a:lnTo>
                      <a:pt x="3256" y="16783"/>
                    </a:lnTo>
                    <a:cubicBezTo>
                      <a:pt x="3230" y="16814"/>
                      <a:pt x="3204" y="16843"/>
                      <a:pt x="3177" y="16870"/>
                    </a:cubicBezTo>
                    <a:cubicBezTo>
                      <a:pt x="2910" y="17137"/>
                      <a:pt x="2555" y="17284"/>
                      <a:pt x="2177" y="17284"/>
                    </a:cubicBezTo>
                    <a:cubicBezTo>
                      <a:pt x="1799" y="17284"/>
                      <a:pt x="1444" y="17137"/>
                      <a:pt x="1176" y="16870"/>
                    </a:cubicBezTo>
                    <a:cubicBezTo>
                      <a:pt x="625" y="16319"/>
                      <a:pt x="625" y="15421"/>
                      <a:pt x="1176" y="14870"/>
                    </a:cubicBezTo>
                    <a:cubicBezTo>
                      <a:pt x="1204" y="14843"/>
                      <a:pt x="1231" y="14816"/>
                      <a:pt x="1263" y="14790"/>
                    </a:cubicBezTo>
                    <a:lnTo>
                      <a:pt x="10719" y="6770"/>
                    </a:lnTo>
                    <a:cubicBezTo>
                      <a:pt x="10825" y="6680"/>
                      <a:pt x="10850" y="6527"/>
                      <a:pt x="10781" y="6408"/>
                    </a:cubicBezTo>
                    <a:cubicBezTo>
                      <a:pt x="10049" y="5158"/>
                      <a:pt x="10406" y="3470"/>
                      <a:pt x="11669" y="2207"/>
                    </a:cubicBezTo>
                    <a:cubicBezTo>
                      <a:pt x="12663" y="1213"/>
                      <a:pt x="14091" y="571"/>
                      <a:pt x="15308" y="571"/>
                    </a:cubicBezTo>
                    <a:close/>
                    <a:moveTo>
                      <a:pt x="15308" y="1"/>
                    </a:moveTo>
                    <a:cubicBezTo>
                      <a:pt x="13948" y="1"/>
                      <a:pt x="12362" y="709"/>
                      <a:pt x="11267" y="1803"/>
                    </a:cubicBezTo>
                    <a:cubicBezTo>
                      <a:pt x="10545" y="2526"/>
                      <a:pt x="10075" y="3381"/>
                      <a:pt x="9907" y="4278"/>
                    </a:cubicBezTo>
                    <a:cubicBezTo>
                      <a:pt x="9762" y="5055"/>
                      <a:pt x="9857" y="5829"/>
                      <a:pt x="10175" y="6483"/>
                    </a:cubicBezTo>
                    <a:lnTo>
                      <a:pt x="895" y="14356"/>
                    </a:lnTo>
                    <a:cubicBezTo>
                      <a:pt x="851" y="14393"/>
                      <a:pt x="812" y="14428"/>
                      <a:pt x="774" y="14466"/>
                    </a:cubicBezTo>
                    <a:cubicBezTo>
                      <a:pt x="0" y="15240"/>
                      <a:pt x="0" y="16499"/>
                      <a:pt x="774" y="17273"/>
                    </a:cubicBezTo>
                    <a:cubicBezTo>
                      <a:pt x="1149" y="17648"/>
                      <a:pt x="1647" y="17855"/>
                      <a:pt x="2177" y="17855"/>
                    </a:cubicBezTo>
                    <a:cubicBezTo>
                      <a:pt x="2708" y="17855"/>
                      <a:pt x="3205" y="17648"/>
                      <a:pt x="3580" y="17273"/>
                    </a:cubicBezTo>
                    <a:cubicBezTo>
                      <a:pt x="3618" y="17234"/>
                      <a:pt x="3654" y="17195"/>
                      <a:pt x="3691" y="17152"/>
                    </a:cubicBezTo>
                    <a:lnTo>
                      <a:pt x="11563" y="7870"/>
                    </a:lnTo>
                    <a:cubicBezTo>
                      <a:pt x="12016" y="8091"/>
                      <a:pt x="12528" y="8206"/>
                      <a:pt x="13057" y="8206"/>
                    </a:cubicBezTo>
                    <a:cubicBezTo>
                      <a:pt x="14192" y="8206"/>
                      <a:pt x="15323" y="7700"/>
                      <a:pt x="16243" y="6780"/>
                    </a:cubicBezTo>
                    <a:cubicBezTo>
                      <a:pt x="17090" y="5933"/>
                      <a:pt x="17710" y="4801"/>
                      <a:pt x="17945" y="3672"/>
                    </a:cubicBezTo>
                    <a:cubicBezTo>
                      <a:pt x="18201" y="2447"/>
                      <a:pt x="17973" y="1406"/>
                      <a:pt x="17307" y="740"/>
                    </a:cubicBezTo>
                    <a:cubicBezTo>
                      <a:pt x="16824" y="257"/>
                      <a:pt x="16133" y="1"/>
                      <a:pt x="15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5" name="Google Shape;2065;p77"/>
              <p:cNvSpPr/>
              <p:nvPr/>
            </p:nvSpPr>
            <p:spPr>
              <a:xfrm>
                <a:off x="2826288" y="1388583"/>
                <a:ext cx="130958" cy="124912"/>
              </a:xfrm>
              <a:custGeom>
                <a:rect b="b" l="l" r="r" t="t"/>
                <a:pathLst>
                  <a:path extrusionOk="0" h="5123" w="5371">
                    <a:moveTo>
                      <a:pt x="4397" y="0"/>
                    </a:moveTo>
                    <a:cubicBezTo>
                      <a:pt x="4178" y="0"/>
                      <a:pt x="3941" y="26"/>
                      <a:pt x="3691" y="78"/>
                    </a:cubicBezTo>
                    <a:cubicBezTo>
                      <a:pt x="2789" y="267"/>
                      <a:pt x="1841" y="787"/>
                      <a:pt x="1158" y="1470"/>
                    </a:cubicBezTo>
                    <a:cubicBezTo>
                      <a:pt x="599" y="2029"/>
                      <a:pt x="237" y="2679"/>
                      <a:pt x="112" y="3349"/>
                    </a:cubicBezTo>
                    <a:cubicBezTo>
                      <a:pt x="0" y="3942"/>
                      <a:pt x="89" y="4522"/>
                      <a:pt x="358" y="4981"/>
                    </a:cubicBezTo>
                    <a:cubicBezTo>
                      <a:pt x="410" y="5073"/>
                      <a:pt x="506" y="5123"/>
                      <a:pt x="604" y="5123"/>
                    </a:cubicBezTo>
                    <a:cubicBezTo>
                      <a:pt x="653" y="5123"/>
                      <a:pt x="702" y="5110"/>
                      <a:pt x="747" y="5084"/>
                    </a:cubicBezTo>
                    <a:cubicBezTo>
                      <a:pt x="883" y="5004"/>
                      <a:pt x="929" y="4830"/>
                      <a:pt x="849" y="4694"/>
                    </a:cubicBezTo>
                    <a:cubicBezTo>
                      <a:pt x="649" y="4353"/>
                      <a:pt x="586" y="3911"/>
                      <a:pt x="672" y="3454"/>
                    </a:cubicBezTo>
                    <a:cubicBezTo>
                      <a:pt x="777" y="2897"/>
                      <a:pt x="1084" y="2350"/>
                      <a:pt x="1560" y="1874"/>
                    </a:cubicBezTo>
                    <a:cubicBezTo>
                      <a:pt x="2169" y="1264"/>
                      <a:pt x="3009" y="802"/>
                      <a:pt x="3808" y="636"/>
                    </a:cubicBezTo>
                    <a:cubicBezTo>
                      <a:pt x="4017" y="592"/>
                      <a:pt x="4215" y="571"/>
                      <a:pt x="4396" y="571"/>
                    </a:cubicBezTo>
                    <a:cubicBezTo>
                      <a:pt x="4607" y="571"/>
                      <a:pt x="4794" y="600"/>
                      <a:pt x="4944" y="659"/>
                    </a:cubicBezTo>
                    <a:cubicBezTo>
                      <a:pt x="4978" y="673"/>
                      <a:pt x="5013" y="679"/>
                      <a:pt x="5047" y="679"/>
                    </a:cubicBezTo>
                    <a:cubicBezTo>
                      <a:pt x="5161" y="679"/>
                      <a:pt x="5268" y="610"/>
                      <a:pt x="5313" y="498"/>
                    </a:cubicBezTo>
                    <a:cubicBezTo>
                      <a:pt x="5370" y="352"/>
                      <a:pt x="5299" y="187"/>
                      <a:pt x="5152" y="128"/>
                    </a:cubicBezTo>
                    <a:cubicBezTo>
                      <a:pt x="4935" y="43"/>
                      <a:pt x="4680" y="0"/>
                      <a:pt x="43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6" name="Google Shape;2066;p77"/>
              <p:cNvSpPr/>
              <p:nvPr/>
            </p:nvSpPr>
            <p:spPr>
              <a:xfrm>
                <a:off x="2881929" y="1494598"/>
                <a:ext cx="57348" cy="37476"/>
              </a:xfrm>
              <a:custGeom>
                <a:rect b="b" l="l" r="r" t="t"/>
                <a:pathLst>
                  <a:path extrusionOk="0" h="1537" w="2352">
                    <a:moveTo>
                      <a:pt x="2039" y="1"/>
                    </a:moveTo>
                    <a:cubicBezTo>
                      <a:pt x="1966" y="1"/>
                      <a:pt x="1893" y="28"/>
                      <a:pt x="1837" y="84"/>
                    </a:cubicBezTo>
                    <a:cubicBezTo>
                      <a:pt x="1361" y="561"/>
                      <a:pt x="814" y="868"/>
                      <a:pt x="257" y="973"/>
                    </a:cubicBezTo>
                    <a:cubicBezTo>
                      <a:pt x="102" y="1001"/>
                      <a:pt x="1" y="1150"/>
                      <a:pt x="29" y="1305"/>
                    </a:cubicBezTo>
                    <a:cubicBezTo>
                      <a:pt x="56" y="1442"/>
                      <a:pt x="175" y="1537"/>
                      <a:pt x="309" y="1537"/>
                    </a:cubicBezTo>
                    <a:cubicBezTo>
                      <a:pt x="327" y="1537"/>
                      <a:pt x="345" y="1536"/>
                      <a:pt x="363" y="1532"/>
                    </a:cubicBezTo>
                    <a:cubicBezTo>
                      <a:pt x="1033" y="1407"/>
                      <a:pt x="1682" y="1045"/>
                      <a:pt x="2240" y="487"/>
                    </a:cubicBezTo>
                    <a:cubicBezTo>
                      <a:pt x="2351" y="376"/>
                      <a:pt x="2351" y="195"/>
                      <a:pt x="2240" y="84"/>
                    </a:cubicBezTo>
                    <a:cubicBezTo>
                      <a:pt x="2184" y="28"/>
                      <a:pt x="2111" y="1"/>
                      <a:pt x="2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7" name="Google Shape;2067;p77"/>
              <p:cNvSpPr/>
              <p:nvPr/>
            </p:nvSpPr>
            <p:spPr>
              <a:xfrm>
                <a:off x="2590631" y="1730353"/>
                <a:ext cx="40841" cy="38012"/>
              </a:xfrm>
              <a:custGeom>
                <a:rect b="b" l="l" r="r" t="t"/>
                <a:pathLst>
                  <a:path extrusionOk="0" h="1559" w="1675">
                    <a:moveTo>
                      <a:pt x="566" y="1"/>
                    </a:moveTo>
                    <a:cubicBezTo>
                      <a:pt x="501" y="1"/>
                      <a:pt x="436" y="23"/>
                      <a:pt x="382" y="69"/>
                    </a:cubicBezTo>
                    <a:cubicBezTo>
                      <a:pt x="362" y="84"/>
                      <a:pt x="344" y="101"/>
                      <a:pt x="330" y="116"/>
                    </a:cubicBezTo>
                    <a:cubicBezTo>
                      <a:pt x="0" y="446"/>
                      <a:pt x="0" y="982"/>
                      <a:pt x="330" y="1312"/>
                    </a:cubicBezTo>
                    <a:cubicBezTo>
                      <a:pt x="494" y="1476"/>
                      <a:pt x="711" y="1558"/>
                      <a:pt x="927" y="1558"/>
                    </a:cubicBezTo>
                    <a:cubicBezTo>
                      <a:pt x="1143" y="1558"/>
                      <a:pt x="1360" y="1476"/>
                      <a:pt x="1524" y="1311"/>
                    </a:cubicBezTo>
                    <a:cubicBezTo>
                      <a:pt x="1540" y="1296"/>
                      <a:pt x="1555" y="1278"/>
                      <a:pt x="1572" y="1258"/>
                    </a:cubicBezTo>
                    <a:cubicBezTo>
                      <a:pt x="1674" y="1139"/>
                      <a:pt x="1659" y="959"/>
                      <a:pt x="1540" y="857"/>
                    </a:cubicBezTo>
                    <a:cubicBezTo>
                      <a:pt x="1486" y="812"/>
                      <a:pt x="1420" y="790"/>
                      <a:pt x="1355" y="790"/>
                    </a:cubicBezTo>
                    <a:cubicBezTo>
                      <a:pt x="1275" y="790"/>
                      <a:pt x="1194" y="824"/>
                      <a:pt x="1138" y="890"/>
                    </a:cubicBezTo>
                    <a:cubicBezTo>
                      <a:pt x="1131" y="897"/>
                      <a:pt x="1127" y="903"/>
                      <a:pt x="1122" y="908"/>
                    </a:cubicBezTo>
                    <a:cubicBezTo>
                      <a:pt x="1068" y="962"/>
                      <a:pt x="998" y="989"/>
                      <a:pt x="927" y="989"/>
                    </a:cubicBezTo>
                    <a:cubicBezTo>
                      <a:pt x="857" y="989"/>
                      <a:pt x="786" y="962"/>
                      <a:pt x="732" y="908"/>
                    </a:cubicBezTo>
                    <a:cubicBezTo>
                      <a:pt x="625" y="801"/>
                      <a:pt x="625" y="626"/>
                      <a:pt x="732" y="519"/>
                    </a:cubicBezTo>
                    <a:cubicBezTo>
                      <a:pt x="737" y="514"/>
                      <a:pt x="743" y="509"/>
                      <a:pt x="750" y="502"/>
                    </a:cubicBezTo>
                    <a:cubicBezTo>
                      <a:pt x="871" y="401"/>
                      <a:pt x="886" y="221"/>
                      <a:pt x="784" y="101"/>
                    </a:cubicBezTo>
                    <a:cubicBezTo>
                      <a:pt x="727" y="35"/>
                      <a:pt x="647" y="1"/>
                      <a:pt x="5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8" name="Google Shape;2068;p77"/>
              <p:cNvSpPr/>
              <p:nvPr/>
            </p:nvSpPr>
            <p:spPr>
              <a:xfrm>
                <a:off x="2561080" y="1360787"/>
                <a:ext cx="207715" cy="200936"/>
              </a:xfrm>
              <a:custGeom>
                <a:rect b="b" l="l" r="r" t="t"/>
                <a:pathLst>
                  <a:path extrusionOk="0" h="8241" w="8519">
                    <a:moveTo>
                      <a:pt x="2885" y="1"/>
                    </a:moveTo>
                    <a:cubicBezTo>
                      <a:pt x="2070" y="1"/>
                      <a:pt x="1381" y="253"/>
                      <a:pt x="893" y="741"/>
                    </a:cubicBezTo>
                    <a:cubicBezTo>
                      <a:pt x="226" y="1407"/>
                      <a:pt x="0" y="2448"/>
                      <a:pt x="255" y="3673"/>
                    </a:cubicBezTo>
                    <a:cubicBezTo>
                      <a:pt x="490" y="4802"/>
                      <a:pt x="1110" y="5934"/>
                      <a:pt x="1958" y="6781"/>
                    </a:cubicBezTo>
                    <a:cubicBezTo>
                      <a:pt x="2679" y="7502"/>
                      <a:pt x="3534" y="7973"/>
                      <a:pt x="4432" y="8141"/>
                    </a:cubicBezTo>
                    <a:cubicBezTo>
                      <a:pt x="4669" y="8185"/>
                      <a:pt x="4905" y="8207"/>
                      <a:pt x="5138" y="8207"/>
                    </a:cubicBezTo>
                    <a:cubicBezTo>
                      <a:pt x="5669" y="8207"/>
                      <a:pt x="6182" y="8093"/>
                      <a:pt x="6637" y="7871"/>
                    </a:cubicBezTo>
                    <a:lnTo>
                      <a:pt x="6864" y="8141"/>
                    </a:lnTo>
                    <a:cubicBezTo>
                      <a:pt x="6921" y="8206"/>
                      <a:pt x="7001" y="8241"/>
                      <a:pt x="7082" y="8241"/>
                    </a:cubicBezTo>
                    <a:cubicBezTo>
                      <a:pt x="7147" y="8241"/>
                      <a:pt x="7213" y="8218"/>
                      <a:pt x="7266" y="8173"/>
                    </a:cubicBezTo>
                    <a:cubicBezTo>
                      <a:pt x="7387" y="8071"/>
                      <a:pt x="7401" y="7892"/>
                      <a:pt x="7299" y="7771"/>
                    </a:cubicBezTo>
                    <a:lnTo>
                      <a:pt x="6924" y="7329"/>
                    </a:lnTo>
                    <a:cubicBezTo>
                      <a:pt x="6868" y="7262"/>
                      <a:pt x="6788" y="7227"/>
                      <a:pt x="6706" y="7227"/>
                    </a:cubicBezTo>
                    <a:cubicBezTo>
                      <a:pt x="6657" y="7227"/>
                      <a:pt x="6607" y="7240"/>
                      <a:pt x="6562" y="7267"/>
                    </a:cubicBezTo>
                    <a:cubicBezTo>
                      <a:pt x="6129" y="7520"/>
                      <a:pt x="5644" y="7643"/>
                      <a:pt x="5142" y="7643"/>
                    </a:cubicBezTo>
                    <a:cubicBezTo>
                      <a:pt x="4194" y="7643"/>
                      <a:pt x="3186" y="7204"/>
                      <a:pt x="2360" y="6378"/>
                    </a:cubicBezTo>
                    <a:cubicBezTo>
                      <a:pt x="1590" y="5608"/>
                      <a:pt x="1025" y="4579"/>
                      <a:pt x="813" y="3558"/>
                    </a:cubicBezTo>
                    <a:cubicBezTo>
                      <a:pt x="598" y="2527"/>
                      <a:pt x="769" y="1670"/>
                      <a:pt x="1296" y="1143"/>
                    </a:cubicBezTo>
                    <a:cubicBezTo>
                      <a:pt x="1674" y="765"/>
                      <a:pt x="2224" y="570"/>
                      <a:pt x="2886" y="570"/>
                    </a:cubicBezTo>
                    <a:cubicBezTo>
                      <a:pt x="3144" y="570"/>
                      <a:pt x="3420" y="600"/>
                      <a:pt x="3710" y="660"/>
                    </a:cubicBezTo>
                    <a:cubicBezTo>
                      <a:pt x="4732" y="873"/>
                      <a:pt x="5760" y="1438"/>
                      <a:pt x="6531" y="2208"/>
                    </a:cubicBezTo>
                    <a:cubicBezTo>
                      <a:pt x="7794" y="3471"/>
                      <a:pt x="8151" y="5159"/>
                      <a:pt x="7419" y="6409"/>
                    </a:cubicBezTo>
                    <a:cubicBezTo>
                      <a:pt x="7350" y="6528"/>
                      <a:pt x="7375" y="6681"/>
                      <a:pt x="7481" y="6770"/>
                    </a:cubicBezTo>
                    <a:lnTo>
                      <a:pt x="8016" y="7225"/>
                    </a:lnTo>
                    <a:cubicBezTo>
                      <a:pt x="8070" y="7270"/>
                      <a:pt x="8135" y="7292"/>
                      <a:pt x="8200" y="7292"/>
                    </a:cubicBezTo>
                    <a:cubicBezTo>
                      <a:pt x="8281" y="7292"/>
                      <a:pt x="8361" y="7258"/>
                      <a:pt x="8418" y="7192"/>
                    </a:cubicBezTo>
                    <a:cubicBezTo>
                      <a:pt x="8519" y="7071"/>
                      <a:pt x="8505" y="6892"/>
                      <a:pt x="8384" y="6790"/>
                    </a:cubicBezTo>
                    <a:lnTo>
                      <a:pt x="8025" y="6484"/>
                    </a:lnTo>
                    <a:cubicBezTo>
                      <a:pt x="8343" y="5830"/>
                      <a:pt x="8438" y="5056"/>
                      <a:pt x="8293" y="4278"/>
                    </a:cubicBezTo>
                    <a:cubicBezTo>
                      <a:pt x="8125" y="3382"/>
                      <a:pt x="7655" y="2527"/>
                      <a:pt x="6933" y="1804"/>
                    </a:cubicBezTo>
                    <a:cubicBezTo>
                      <a:pt x="6087" y="958"/>
                      <a:pt x="4954" y="337"/>
                      <a:pt x="3826" y="103"/>
                    </a:cubicBezTo>
                    <a:cubicBezTo>
                      <a:pt x="3498" y="35"/>
                      <a:pt x="3183" y="1"/>
                      <a:pt x="28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9" name="Google Shape;2069;p77"/>
              <p:cNvSpPr/>
              <p:nvPr/>
            </p:nvSpPr>
            <p:spPr>
              <a:xfrm>
                <a:off x="2792933" y="1586959"/>
                <a:ext cx="211908" cy="209177"/>
              </a:xfrm>
              <a:custGeom>
                <a:rect b="b" l="l" r="r" t="t"/>
                <a:pathLst>
                  <a:path extrusionOk="0" h="8579" w="8691">
                    <a:moveTo>
                      <a:pt x="1703" y="1"/>
                    </a:moveTo>
                    <a:cubicBezTo>
                      <a:pt x="1622" y="1"/>
                      <a:pt x="1542" y="35"/>
                      <a:pt x="1486" y="102"/>
                    </a:cubicBezTo>
                    <a:cubicBezTo>
                      <a:pt x="1384" y="222"/>
                      <a:pt x="1399" y="402"/>
                      <a:pt x="1518" y="503"/>
                    </a:cubicBezTo>
                    <a:lnTo>
                      <a:pt x="7427" y="5515"/>
                    </a:lnTo>
                    <a:cubicBezTo>
                      <a:pt x="7460" y="5541"/>
                      <a:pt x="7488" y="5568"/>
                      <a:pt x="7514" y="5595"/>
                    </a:cubicBezTo>
                    <a:cubicBezTo>
                      <a:pt x="8066" y="6146"/>
                      <a:pt x="8066" y="7044"/>
                      <a:pt x="7514" y="7595"/>
                    </a:cubicBezTo>
                    <a:cubicBezTo>
                      <a:pt x="7239" y="7871"/>
                      <a:pt x="6876" y="8009"/>
                      <a:pt x="6514" y="8009"/>
                    </a:cubicBezTo>
                    <a:cubicBezTo>
                      <a:pt x="6152" y="8009"/>
                      <a:pt x="5790" y="7871"/>
                      <a:pt x="5514" y="7595"/>
                    </a:cubicBezTo>
                    <a:cubicBezTo>
                      <a:pt x="5488" y="7568"/>
                      <a:pt x="5462" y="7540"/>
                      <a:pt x="5434" y="7508"/>
                    </a:cubicBezTo>
                    <a:lnTo>
                      <a:pt x="536" y="1734"/>
                    </a:lnTo>
                    <a:cubicBezTo>
                      <a:pt x="480" y="1667"/>
                      <a:pt x="400" y="1633"/>
                      <a:pt x="319" y="1633"/>
                    </a:cubicBezTo>
                    <a:cubicBezTo>
                      <a:pt x="254" y="1633"/>
                      <a:pt x="189" y="1655"/>
                      <a:pt x="135" y="1701"/>
                    </a:cubicBezTo>
                    <a:cubicBezTo>
                      <a:pt x="15" y="1802"/>
                      <a:pt x="0" y="1982"/>
                      <a:pt x="102" y="2102"/>
                    </a:cubicBezTo>
                    <a:lnTo>
                      <a:pt x="5000" y="7877"/>
                    </a:lnTo>
                    <a:cubicBezTo>
                      <a:pt x="5037" y="7920"/>
                      <a:pt x="5074" y="7959"/>
                      <a:pt x="5112" y="7998"/>
                    </a:cubicBezTo>
                    <a:cubicBezTo>
                      <a:pt x="5499" y="8385"/>
                      <a:pt x="6006" y="8579"/>
                      <a:pt x="6514" y="8579"/>
                    </a:cubicBezTo>
                    <a:cubicBezTo>
                      <a:pt x="7023" y="8579"/>
                      <a:pt x="7531" y="8385"/>
                      <a:pt x="7918" y="7998"/>
                    </a:cubicBezTo>
                    <a:cubicBezTo>
                      <a:pt x="8691" y="7224"/>
                      <a:pt x="8691" y="5965"/>
                      <a:pt x="7918" y="5191"/>
                    </a:cubicBezTo>
                    <a:cubicBezTo>
                      <a:pt x="7880" y="5153"/>
                      <a:pt x="7839" y="5118"/>
                      <a:pt x="7797" y="5081"/>
                    </a:cubicBezTo>
                    <a:lnTo>
                      <a:pt x="1888" y="68"/>
                    </a:lnTo>
                    <a:cubicBezTo>
                      <a:pt x="1834" y="23"/>
                      <a:pt x="1768" y="1"/>
                      <a:pt x="17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0" name="Google Shape;2070;p77"/>
              <p:cNvSpPr/>
              <p:nvPr/>
            </p:nvSpPr>
            <p:spPr>
              <a:xfrm>
                <a:off x="2591582" y="1404676"/>
                <a:ext cx="126911" cy="128447"/>
              </a:xfrm>
              <a:custGeom>
                <a:rect b="b" l="l" r="r" t="t"/>
                <a:pathLst>
                  <a:path extrusionOk="0" h="5268" w="5205">
                    <a:moveTo>
                      <a:pt x="436" y="0"/>
                    </a:moveTo>
                    <a:cubicBezTo>
                      <a:pt x="322" y="0"/>
                      <a:pt x="214" y="68"/>
                      <a:pt x="170" y="180"/>
                    </a:cubicBezTo>
                    <a:cubicBezTo>
                      <a:pt x="18" y="566"/>
                      <a:pt x="1" y="1071"/>
                      <a:pt x="120" y="1641"/>
                    </a:cubicBezTo>
                    <a:cubicBezTo>
                      <a:pt x="308" y="2544"/>
                      <a:pt x="828" y="3491"/>
                      <a:pt x="1513" y="4175"/>
                    </a:cubicBezTo>
                    <a:cubicBezTo>
                      <a:pt x="2070" y="4733"/>
                      <a:pt x="2720" y="5095"/>
                      <a:pt x="3390" y="5220"/>
                    </a:cubicBezTo>
                    <a:cubicBezTo>
                      <a:pt x="3558" y="5252"/>
                      <a:pt x="3725" y="5268"/>
                      <a:pt x="3889" y="5268"/>
                    </a:cubicBezTo>
                    <a:cubicBezTo>
                      <a:pt x="4302" y="5268"/>
                      <a:pt x="4694" y="5168"/>
                      <a:pt x="5024" y="4975"/>
                    </a:cubicBezTo>
                    <a:cubicBezTo>
                      <a:pt x="5159" y="4895"/>
                      <a:pt x="5205" y="4721"/>
                      <a:pt x="5125" y="4586"/>
                    </a:cubicBezTo>
                    <a:cubicBezTo>
                      <a:pt x="5072" y="4495"/>
                      <a:pt x="4977" y="4444"/>
                      <a:pt x="4879" y="4444"/>
                    </a:cubicBezTo>
                    <a:cubicBezTo>
                      <a:pt x="4830" y="4444"/>
                      <a:pt x="4781" y="4457"/>
                      <a:pt x="4736" y="4483"/>
                    </a:cubicBezTo>
                    <a:cubicBezTo>
                      <a:pt x="4493" y="4625"/>
                      <a:pt x="4202" y="4698"/>
                      <a:pt x="3889" y="4698"/>
                    </a:cubicBezTo>
                    <a:cubicBezTo>
                      <a:pt x="3761" y="4698"/>
                      <a:pt x="3628" y="4686"/>
                      <a:pt x="3495" y="4661"/>
                    </a:cubicBezTo>
                    <a:cubicBezTo>
                      <a:pt x="2938" y="4556"/>
                      <a:pt x="2391" y="4249"/>
                      <a:pt x="1915" y="3772"/>
                    </a:cubicBezTo>
                    <a:cubicBezTo>
                      <a:pt x="1307" y="3164"/>
                      <a:pt x="843" y="2323"/>
                      <a:pt x="678" y="1525"/>
                    </a:cubicBezTo>
                    <a:cubicBezTo>
                      <a:pt x="583" y="1071"/>
                      <a:pt x="591" y="667"/>
                      <a:pt x="701" y="389"/>
                    </a:cubicBezTo>
                    <a:cubicBezTo>
                      <a:pt x="758" y="244"/>
                      <a:pt x="686" y="78"/>
                      <a:pt x="540" y="20"/>
                    </a:cubicBezTo>
                    <a:cubicBezTo>
                      <a:pt x="506" y="6"/>
                      <a:pt x="470" y="0"/>
                      <a:pt x="4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1" name="Google Shape;2071;p77"/>
              <p:cNvSpPr/>
              <p:nvPr/>
            </p:nvSpPr>
            <p:spPr>
              <a:xfrm>
                <a:off x="2697939" y="1422402"/>
                <a:ext cx="38768" cy="56055"/>
              </a:xfrm>
              <a:custGeom>
                <a:rect b="b" l="l" r="r" t="t"/>
                <a:pathLst>
                  <a:path extrusionOk="0" h="2299" w="1590">
                    <a:moveTo>
                      <a:pt x="313" y="0"/>
                    </a:moveTo>
                    <a:cubicBezTo>
                      <a:pt x="240" y="0"/>
                      <a:pt x="168" y="28"/>
                      <a:pt x="112" y="83"/>
                    </a:cubicBezTo>
                    <a:cubicBezTo>
                      <a:pt x="1" y="195"/>
                      <a:pt x="1" y="375"/>
                      <a:pt x="112" y="487"/>
                    </a:cubicBezTo>
                    <a:cubicBezTo>
                      <a:pt x="589" y="963"/>
                      <a:pt x="896" y="1510"/>
                      <a:pt x="1000" y="2067"/>
                    </a:cubicBezTo>
                    <a:cubicBezTo>
                      <a:pt x="1026" y="2204"/>
                      <a:pt x="1145" y="2299"/>
                      <a:pt x="1280" y="2299"/>
                    </a:cubicBezTo>
                    <a:cubicBezTo>
                      <a:pt x="1297" y="2299"/>
                      <a:pt x="1314" y="2298"/>
                      <a:pt x="1332" y="2294"/>
                    </a:cubicBezTo>
                    <a:cubicBezTo>
                      <a:pt x="1487" y="2264"/>
                      <a:pt x="1589" y="2116"/>
                      <a:pt x="1561" y="1962"/>
                    </a:cubicBezTo>
                    <a:cubicBezTo>
                      <a:pt x="1434" y="1292"/>
                      <a:pt x="1072" y="642"/>
                      <a:pt x="515" y="83"/>
                    </a:cubicBezTo>
                    <a:cubicBezTo>
                      <a:pt x="459" y="28"/>
                      <a:pt x="386" y="0"/>
                      <a:pt x="3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2" name="Google Shape;2072;p77"/>
              <p:cNvSpPr/>
              <p:nvPr/>
            </p:nvSpPr>
            <p:spPr>
              <a:xfrm>
                <a:off x="2933547" y="1730353"/>
                <a:ext cx="40816" cy="38012"/>
              </a:xfrm>
              <a:custGeom>
                <a:rect b="b" l="l" r="r" t="t"/>
                <a:pathLst>
                  <a:path extrusionOk="0" h="1559" w="1674">
                    <a:moveTo>
                      <a:pt x="1108" y="1"/>
                    </a:moveTo>
                    <a:cubicBezTo>
                      <a:pt x="1027" y="1"/>
                      <a:pt x="947" y="35"/>
                      <a:pt x="890" y="101"/>
                    </a:cubicBezTo>
                    <a:cubicBezTo>
                      <a:pt x="789" y="221"/>
                      <a:pt x="803" y="401"/>
                      <a:pt x="923" y="503"/>
                    </a:cubicBezTo>
                    <a:cubicBezTo>
                      <a:pt x="931" y="509"/>
                      <a:pt x="937" y="514"/>
                      <a:pt x="941" y="520"/>
                    </a:cubicBezTo>
                    <a:cubicBezTo>
                      <a:pt x="1050" y="627"/>
                      <a:pt x="1050" y="801"/>
                      <a:pt x="941" y="908"/>
                    </a:cubicBezTo>
                    <a:cubicBezTo>
                      <a:pt x="888" y="962"/>
                      <a:pt x="817" y="989"/>
                      <a:pt x="747" y="989"/>
                    </a:cubicBezTo>
                    <a:cubicBezTo>
                      <a:pt x="677" y="989"/>
                      <a:pt x="607" y="962"/>
                      <a:pt x="553" y="908"/>
                    </a:cubicBezTo>
                    <a:cubicBezTo>
                      <a:pt x="548" y="903"/>
                      <a:pt x="542" y="897"/>
                      <a:pt x="536" y="890"/>
                    </a:cubicBezTo>
                    <a:cubicBezTo>
                      <a:pt x="480" y="824"/>
                      <a:pt x="400" y="790"/>
                      <a:pt x="320" y="790"/>
                    </a:cubicBezTo>
                    <a:cubicBezTo>
                      <a:pt x="254" y="790"/>
                      <a:pt x="189" y="812"/>
                      <a:pt x="135" y="857"/>
                    </a:cubicBezTo>
                    <a:cubicBezTo>
                      <a:pt x="15" y="959"/>
                      <a:pt x="1" y="1139"/>
                      <a:pt x="102" y="1258"/>
                    </a:cubicBezTo>
                    <a:cubicBezTo>
                      <a:pt x="119" y="1278"/>
                      <a:pt x="134" y="1295"/>
                      <a:pt x="150" y="1312"/>
                    </a:cubicBezTo>
                    <a:cubicBezTo>
                      <a:pt x="315" y="1476"/>
                      <a:pt x="531" y="1558"/>
                      <a:pt x="747" y="1558"/>
                    </a:cubicBezTo>
                    <a:cubicBezTo>
                      <a:pt x="964" y="1558"/>
                      <a:pt x="1179" y="1476"/>
                      <a:pt x="1345" y="1312"/>
                    </a:cubicBezTo>
                    <a:cubicBezTo>
                      <a:pt x="1674" y="982"/>
                      <a:pt x="1674" y="446"/>
                      <a:pt x="1345" y="116"/>
                    </a:cubicBezTo>
                    <a:cubicBezTo>
                      <a:pt x="1329" y="101"/>
                      <a:pt x="1312" y="84"/>
                      <a:pt x="1293" y="69"/>
                    </a:cubicBezTo>
                    <a:cubicBezTo>
                      <a:pt x="1239" y="23"/>
                      <a:pt x="1173" y="1"/>
                      <a:pt x="1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73" name="Google Shape;2073;p77"/>
          <p:cNvGrpSpPr/>
          <p:nvPr/>
        </p:nvGrpSpPr>
        <p:grpSpPr>
          <a:xfrm>
            <a:off x="7034254" y="289652"/>
            <a:ext cx="643500" cy="643500"/>
            <a:chOff x="2187329" y="357890"/>
            <a:chExt cx="643500" cy="643500"/>
          </a:xfrm>
        </p:grpSpPr>
        <p:sp>
          <p:nvSpPr>
            <p:cNvPr id="2074" name="Google Shape;2074;p77"/>
            <p:cNvSpPr/>
            <p:nvPr/>
          </p:nvSpPr>
          <p:spPr>
            <a:xfrm>
              <a:off x="2187329" y="357890"/>
              <a:ext cx="643500" cy="643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75" name="Google Shape;2075;p77"/>
            <p:cNvGrpSpPr/>
            <p:nvPr/>
          </p:nvGrpSpPr>
          <p:grpSpPr>
            <a:xfrm>
              <a:off x="2321640" y="492128"/>
              <a:ext cx="374933" cy="374958"/>
              <a:chOff x="2590851" y="1994732"/>
              <a:chExt cx="384389" cy="384414"/>
            </a:xfrm>
          </p:grpSpPr>
          <p:sp>
            <p:nvSpPr>
              <p:cNvPr id="2076" name="Google Shape;2076;p77"/>
              <p:cNvSpPr/>
              <p:nvPr/>
            </p:nvSpPr>
            <p:spPr>
              <a:xfrm>
                <a:off x="2660755" y="2276935"/>
                <a:ext cx="13922" cy="13898"/>
              </a:xfrm>
              <a:custGeom>
                <a:rect b="b" l="l" r="r" t="t"/>
                <a:pathLst>
                  <a:path extrusionOk="0" h="570" w="571">
                    <a:moveTo>
                      <a:pt x="286" y="0"/>
                    </a:moveTo>
                    <a:cubicBezTo>
                      <a:pt x="129" y="0"/>
                      <a:pt x="1" y="128"/>
                      <a:pt x="1" y="285"/>
                    </a:cubicBezTo>
                    <a:cubicBezTo>
                      <a:pt x="1" y="442"/>
                      <a:pt x="129" y="570"/>
                      <a:pt x="286" y="570"/>
                    </a:cubicBezTo>
                    <a:cubicBezTo>
                      <a:pt x="444" y="570"/>
                      <a:pt x="571" y="442"/>
                      <a:pt x="571" y="285"/>
                    </a:cubicBezTo>
                    <a:cubicBezTo>
                      <a:pt x="571" y="128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7" name="Google Shape;2077;p77"/>
              <p:cNvSpPr/>
              <p:nvPr/>
            </p:nvSpPr>
            <p:spPr>
              <a:xfrm>
                <a:off x="2632984" y="2249164"/>
                <a:ext cx="13922" cy="13898"/>
              </a:xfrm>
              <a:custGeom>
                <a:rect b="b" l="l" r="r" t="t"/>
                <a:pathLst>
                  <a:path extrusionOk="0" h="570" w="571">
                    <a:moveTo>
                      <a:pt x="285" y="0"/>
                    </a:moveTo>
                    <a:cubicBezTo>
                      <a:pt x="128" y="0"/>
                      <a:pt x="0" y="127"/>
                      <a:pt x="0" y="285"/>
                    </a:cubicBezTo>
                    <a:cubicBezTo>
                      <a:pt x="0" y="442"/>
                      <a:pt x="128" y="569"/>
                      <a:pt x="285" y="569"/>
                    </a:cubicBezTo>
                    <a:cubicBezTo>
                      <a:pt x="443" y="569"/>
                      <a:pt x="571" y="442"/>
                      <a:pt x="571" y="285"/>
                    </a:cubicBezTo>
                    <a:cubicBezTo>
                      <a:pt x="571" y="127"/>
                      <a:pt x="443" y="0"/>
                      <a:pt x="2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8" name="Google Shape;2078;p77"/>
              <p:cNvSpPr/>
              <p:nvPr/>
            </p:nvSpPr>
            <p:spPr>
              <a:xfrm>
                <a:off x="2817291" y="2323067"/>
                <a:ext cx="13922" cy="13922"/>
              </a:xfrm>
              <a:custGeom>
                <a:rect b="b" l="l" r="r" t="t"/>
                <a:pathLst>
                  <a:path extrusionOk="0" h="571" w="571">
                    <a:moveTo>
                      <a:pt x="285" y="0"/>
                    </a:moveTo>
                    <a:cubicBezTo>
                      <a:pt x="128" y="0"/>
                      <a:pt x="0" y="128"/>
                      <a:pt x="0" y="286"/>
                    </a:cubicBezTo>
                    <a:cubicBezTo>
                      <a:pt x="0" y="443"/>
                      <a:pt x="128" y="571"/>
                      <a:pt x="285" y="571"/>
                    </a:cubicBezTo>
                    <a:cubicBezTo>
                      <a:pt x="443" y="571"/>
                      <a:pt x="571" y="443"/>
                      <a:pt x="571" y="286"/>
                    </a:cubicBezTo>
                    <a:cubicBezTo>
                      <a:pt x="571" y="128"/>
                      <a:pt x="443" y="0"/>
                      <a:pt x="2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9" name="Google Shape;2079;p77"/>
              <p:cNvSpPr/>
              <p:nvPr/>
            </p:nvSpPr>
            <p:spPr>
              <a:xfrm>
                <a:off x="2891389" y="2163654"/>
                <a:ext cx="13922" cy="13898"/>
              </a:xfrm>
              <a:custGeom>
                <a:rect b="b" l="l" r="r" t="t"/>
                <a:pathLst>
                  <a:path extrusionOk="0" h="570" w="571">
                    <a:moveTo>
                      <a:pt x="286" y="1"/>
                    </a:moveTo>
                    <a:cubicBezTo>
                      <a:pt x="128" y="1"/>
                      <a:pt x="1" y="128"/>
                      <a:pt x="1" y="285"/>
                    </a:cubicBezTo>
                    <a:cubicBezTo>
                      <a:pt x="1" y="442"/>
                      <a:pt x="128" y="570"/>
                      <a:pt x="286" y="570"/>
                    </a:cubicBezTo>
                    <a:cubicBezTo>
                      <a:pt x="443" y="570"/>
                      <a:pt x="570" y="442"/>
                      <a:pt x="570" y="285"/>
                    </a:cubicBezTo>
                    <a:cubicBezTo>
                      <a:pt x="570" y="128"/>
                      <a:pt x="443" y="1"/>
                      <a:pt x="2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0" name="Google Shape;2080;p77"/>
              <p:cNvSpPr/>
              <p:nvPr/>
            </p:nvSpPr>
            <p:spPr>
              <a:xfrm>
                <a:off x="2919185" y="2191450"/>
                <a:ext cx="13898" cy="13898"/>
              </a:xfrm>
              <a:custGeom>
                <a:rect b="b" l="l" r="r" t="t"/>
                <a:pathLst>
                  <a:path extrusionOk="0" h="570" w="570">
                    <a:moveTo>
                      <a:pt x="285" y="0"/>
                    </a:moveTo>
                    <a:cubicBezTo>
                      <a:pt x="128" y="0"/>
                      <a:pt x="0" y="127"/>
                      <a:pt x="0" y="285"/>
                    </a:cubicBezTo>
                    <a:cubicBezTo>
                      <a:pt x="0" y="442"/>
                      <a:pt x="128" y="569"/>
                      <a:pt x="285" y="569"/>
                    </a:cubicBezTo>
                    <a:cubicBezTo>
                      <a:pt x="442" y="569"/>
                      <a:pt x="569" y="442"/>
                      <a:pt x="569" y="285"/>
                    </a:cubicBezTo>
                    <a:cubicBezTo>
                      <a:pt x="569" y="127"/>
                      <a:pt x="442" y="0"/>
                      <a:pt x="2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1" name="Google Shape;2081;p77"/>
              <p:cNvSpPr/>
              <p:nvPr/>
            </p:nvSpPr>
            <p:spPr>
              <a:xfrm>
                <a:off x="2891389" y="2074634"/>
                <a:ext cx="13922" cy="13898"/>
              </a:xfrm>
              <a:custGeom>
                <a:rect b="b" l="l" r="r" t="t"/>
                <a:pathLst>
                  <a:path extrusionOk="0" h="570" w="571">
                    <a:moveTo>
                      <a:pt x="286" y="0"/>
                    </a:moveTo>
                    <a:cubicBezTo>
                      <a:pt x="128" y="0"/>
                      <a:pt x="1" y="128"/>
                      <a:pt x="1" y="285"/>
                    </a:cubicBezTo>
                    <a:cubicBezTo>
                      <a:pt x="1" y="442"/>
                      <a:pt x="128" y="569"/>
                      <a:pt x="286" y="569"/>
                    </a:cubicBezTo>
                    <a:cubicBezTo>
                      <a:pt x="443" y="569"/>
                      <a:pt x="570" y="442"/>
                      <a:pt x="570" y="285"/>
                    </a:cubicBezTo>
                    <a:cubicBezTo>
                      <a:pt x="570" y="128"/>
                      <a:pt x="443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2" name="Google Shape;2082;p77"/>
              <p:cNvSpPr/>
              <p:nvPr/>
            </p:nvSpPr>
            <p:spPr>
              <a:xfrm>
                <a:off x="2590851" y="1994732"/>
                <a:ext cx="90776" cy="384414"/>
              </a:xfrm>
              <a:custGeom>
                <a:rect b="b" l="l" r="r" t="t"/>
                <a:pathLst>
                  <a:path extrusionOk="0" h="15766" w="3723">
                    <a:moveTo>
                      <a:pt x="285" y="1"/>
                    </a:moveTo>
                    <a:cubicBezTo>
                      <a:pt x="128" y="1"/>
                      <a:pt x="1" y="129"/>
                      <a:pt x="1" y="286"/>
                    </a:cubicBezTo>
                    <a:lnTo>
                      <a:pt x="1" y="15480"/>
                    </a:lnTo>
                    <a:cubicBezTo>
                      <a:pt x="1" y="15637"/>
                      <a:pt x="128" y="15765"/>
                      <a:pt x="285" y="15765"/>
                    </a:cubicBezTo>
                    <a:lnTo>
                      <a:pt x="1425" y="15765"/>
                    </a:lnTo>
                    <a:cubicBezTo>
                      <a:pt x="1582" y="15765"/>
                      <a:pt x="1709" y="15637"/>
                      <a:pt x="1709" y="15480"/>
                    </a:cubicBezTo>
                    <a:cubicBezTo>
                      <a:pt x="1709" y="15322"/>
                      <a:pt x="1582" y="15195"/>
                      <a:pt x="1425" y="15195"/>
                    </a:cubicBezTo>
                    <a:lnTo>
                      <a:pt x="570" y="15195"/>
                    </a:lnTo>
                    <a:lnTo>
                      <a:pt x="570" y="571"/>
                    </a:lnTo>
                    <a:lnTo>
                      <a:pt x="3438" y="571"/>
                    </a:lnTo>
                    <a:cubicBezTo>
                      <a:pt x="3595" y="571"/>
                      <a:pt x="3723" y="444"/>
                      <a:pt x="3723" y="286"/>
                    </a:cubicBezTo>
                    <a:cubicBezTo>
                      <a:pt x="3723" y="129"/>
                      <a:pt x="3595" y="1"/>
                      <a:pt x="34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3" name="Google Shape;2083;p77"/>
              <p:cNvSpPr/>
              <p:nvPr/>
            </p:nvSpPr>
            <p:spPr>
              <a:xfrm>
                <a:off x="2646418" y="2288346"/>
                <a:ext cx="328822" cy="90800"/>
              </a:xfrm>
              <a:custGeom>
                <a:rect b="b" l="l" r="r" t="t"/>
                <a:pathLst>
                  <a:path extrusionOk="0" h="3724" w="13486">
                    <a:moveTo>
                      <a:pt x="13201" y="0"/>
                    </a:moveTo>
                    <a:cubicBezTo>
                      <a:pt x="13044" y="0"/>
                      <a:pt x="12915" y="128"/>
                      <a:pt x="12915" y="285"/>
                    </a:cubicBezTo>
                    <a:lnTo>
                      <a:pt x="12915" y="3153"/>
                    </a:lnTo>
                    <a:lnTo>
                      <a:pt x="285" y="3153"/>
                    </a:lnTo>
                    <a:cubicBezTo>
                      <a:pt x="128" y="3153"/>
                      <a:pt x="1" y="3280"/>
                      <a:pt x="1" y="3438"/>
                    </a:cubicBezTo>
                    <a:cubicBezTo>
                      <a:pt x="1" y="3595"/>
                      <a:pt x="128" y="3723"/>
                      <a:pt x="285" y="3723"/>
                    </a:cubicBezTo>
                    <a:lnTo>
                      <a:pt x="13201" y="3723"/>
                    </a:lnTo>
                    <a:cubicBezTo>
                      <a:pt x="13358" y="3723"/>
                      <a:pt x="13485" y="3595"/>
                      <a:pt x="13485" y="3438"/>
                    </a:cubicBezTo>
                    <a:lnTo>
                      <a:pt x="13485" y="285"/>
                    </a:lnTo>
                    <a:cubicBezTo>
                      <a:pt x="13485" y="128"/>
                      <a:pt x="13358" y="0"/>
                      <a:pt x="132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4" name="Google Shape;2084;p77"/>
              <p:cNvSpPr/>
              <p:nvPr/>
            </p:nvSpPr>
            <p:spPr>
              <a:xfrm>
                <a:off x="2695500" y="1994732"/>
                <a:ext cx="279740" cy="279765"/>
              </a:xfrm>
              <a:custGeom>
                <a:rect b="b" l="l" r="r" t="t"/>
                <a:pathLst>
                  <a:path extrusionOk="0" h="11474" w="11473">
                    <a:moveTo>
                      <a:pt x="285" y="1"/>
                    </a:moveTo>
                    <a:cubicBezTo>
                      <a:pt x="128" y="1"/>
                      <a:pt x="1" y="129"/>
                      <a:pt x="1" y="286"/>
                    </a:cubicBezTo>
                    <a:cubicBezTo>
                      <a:pt x="1" y="444"/>
                      <a:pt x="128" y="571"/>
                      <a:pt x="285" y="571"/>
                    </a:cubicBezTo>
                    <a:lnTo>
                      <a:pt x="10902" y="571"/>
                    </a:lnTo>
                    <a:lnTo>
                      <a:pt x="10902" y="11187"/>
                    </a:lnTo>
                    <a:cubicBezTo>
                      <a:pt x="10902" y="11345"/>
                      <a:pt x="11031" y="11473"/>
                      <a:pt x="11188" y="11473"/>
                    </a:cubicBezTo>
                    <a:cubicBezTo>
                      <a:pt x="11345" y="11473"/>
                      <a:pt x="11472" y="11345"/>
                      <a:pt x="11472" y="11187"/>
                    </a:cubicBezTo>
                    <a:lnTo>
                      <a:pt x="11472" y="286"/>
                    </a:lnTo>
                    <a:cubicBezTo>
                      <a:pt x="11472" y="129"/>
                      <a:pt x="11345" y="1"/>
                      <a:pt x="11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8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9" name="Google Shape;2089;p78"/>
          <p:cNvGrpSpPr/>
          <p:nvPr/>
        </p:nvGrpSpPr>
        <p:grpSpPr>
          <a:xfrm>
            <a:off x="6343798" y="-2353"/>
            <a:ext cx="2800202" cy="5613300"/>
            <a:chOff x="3726323" y="-397928"/>
            <a:chExt cx="2800202" cy="5613300"/>
          </a:xfrm>
        </p:grpSpPr>
        <p:cxnSp>
          <p:nvCxnSpPr>
            <p:cNvPr id="2090" name="Google Shape;2090;p78"/>
            <p:cNvCxnSpPr/>
            <p:nvPr/>
          </p:nvCxnSpPr>
          <p:spPr>
            <a:xfrm rot="5400000">
              <a:off x="3465107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91" name="Google Shape;2091;p78"/>
            <p:cNvCxnSpPr/>
            <p:nvPr/>
          </p:nvCxnSpPr>
          <p:spPr>
            <a:xfrm rot="5400000">
              <a:off x="3719664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92" name="Google Shape;2092;p78"/>
            <p:cNvCxnSpPr/>
            <p:nvPr/>
          </p:nvCxnSpPr>
          <p:spPr>
            <a:xfrm rot="5400000">
              <a:off x="2956020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93" name="Google Shape;2093;p78"/>
            <p:cNvCxnSpPr/>
            <p:nvPr/>
          </p:nvCxnSpPr>
          <p:spPr>
            <a:xfrm rot="5400000">
              <a:off x="3210578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94" name="Google Shape;2094;p78"/>
            <p:cNvCxnSpPr/>
            <p:nvPr/>
          </p:nvCxnSpPr>
          <p:spPr>
            <a:xfrm rot="5400000">
              <a:off x="2446933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95" name="Google Shape;2095;p78"/>
            <p:cNvCxnSpPr/>
            <p:nvPr/>
          </p:nvCxnSpPr>
          <p:spPr>
            <a:xfrm rot="5400000">
              <a:off x="2701491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96" name="Google Shape;2096;p78"/>
            <p:cNvCxnSpPr/>
            <p:nvPr/>
          </p:nvCxnSpPr>
          <p:spPr>
            <a:xfrm rot="5400000">
              <a:off x="1937847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97" name="Google Shape;2097;p78"/>
            <p:cNvCxnSpPr/>
            <p:nvPr/>
          </p:nvCxnSpPr>
          <p:spPr>
            <a:xfrm rot="5400000">
              <a:off x="2192404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98" name="Google Shape;2098;p78"/>
            <p:cNvCxnSpPr/>
            <p:nvPr/>
          </p:nvCxnSpPr>
          <p:spPr>
            <a:xfrm rot="5400000">
              <a:off x="1428760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99" name="Google Shape;2099;p78"/>
            <p:cNvCxnSpPr/>
            <p:nvPr/>
          </p:nvCxnSpPr>
          <p:spPr>
            <a:xfrm rot="5400000">
              <a:off x="1683317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00" name="Google Shape;2100;p78"/>
            <p:cNvCxnSpPr/>
            <p:nvPr/>
          </p:nvCxnSpPr>
          <p:spPr>
            <a:xfrm rot="5400000">
              <a:off x="919673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01" name="Google Shape;2101;p78"/>
            <p:cNvCxnSpPr/>
            <p:nvPr/>
          </p:nvCxnSpPr>
          <p:spPr>
            <a:xfrm rot="5400000">
              <a:off x="1174230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102" name="Google Shape;2102;p78"/>
            <p:cNvGrpSpPr/>
            <p:nvPr/>
          </p:nvGrpSpPr>
          <p:grpSpPr>
            <a:xfrm>
              <a:off x="3726325" y="-397925"/>
              <a:ext cx="2800200" cy="5599950"/>
              <a:chOff x="3726325" y="-397925"/>
              <a:chExt cx="2800200" cy="5599950"/>
            </a:xfrm>
          </p:grpSpPr>
          <p:cxnSp>
            <p:nvCxnSpPr>
              <p:cNvPr id="2103" name="Google Shape;2103;p78"/>
              <p:cNvCxnSpPr/>
              <p:nvPr/>
            </p:nvCxnSpPr>
            <p:spPr>
              <a:xfrm>
                <a:off x="3726325" y="-143369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04" name="Google Shape;2104;p78"/>
              <p:cNvCxnSpPr/>
              <p:nvPr/>
            </p:nvCxnSpPr>
            <p:spPr>
              <a:xfrm>
                <a:off x="3726325" y="-397925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05" name="Google Shape;2105;p78"/>
              <p:cNvCxnSpPr/>
              <p:nvPr/>
            </p:nvCxnSpPr>
            <p:spPr>
              <a:xfrm>
                <a:off x="3726325" y="365716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06" name="Google Shape;2106;p78"/>
              <p:cNvCxnSpPr/>
              <p:nvPr/>
            </p:nvCxnSpPr>
            <p:spPr>
              <a:xfrm>
                <a:off x="3726325" y="111160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07" name="Google Shape;2107;p78"/>
              <p:cNvCxnSpPr/>
              <p:nvPr/>
            </p:nvCxnSpPr>
            <p:spPr>
              <a:xfrm>
                <a:off x="3726325" y="874801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08" name="Google Shape;2108;p78"/>
              <p:cNvCxnSpPr/>
              <p:nvPr/>
            </p:nvCxnSpPr>
            <p:spPr>
              <a:xfrm>
                <a:off x="3726325" y="620245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09" name="Google Shape;2109;p78"/>
              <p:cNvCxnSpPr/>
              <p:nvPr/>
            </p:nvCxnSpPr>
            <p:spPr>
              <a:xfrm>
                <a:off x="3726325" y="1383887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10" name="Google Shape;2110;p78"/>
              <p:cNvCxnSpPr/>
              <p:nvPr/>
            </p:nvCxnSpPr>
            <p:spPr>
              <a:xfrm>
                <a:off x="3726325" y="1129330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11" name="Google Shape;2111;p78"/>
              <p:cNvCxnSpPr/>
              <p:nvPr/>
            </p:nvCxnSpPr>
            <p:spPr>
              <a:xfrm>
                <a:off x="3726325" y="1892972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12" name="Google Shape;2112;p78"/>
              <p:cNvCxnSpPr/>
              <p:nvPr/>
            </p:nvCxnSpPr>
            <p:spPr>
              <a:xfrm>
                <a:off x="3726325" y="1638415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13" name="Google Shape;2113;p78"/>
              <p:cNvCxnSpPr/>
              <p:nvPr/>
            </p:nvCxnSpPr>
            <p:spPr>
              <a:xfrm>
                <a:off x="3726325" y="2402057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14" name="Google Shape;2114;p78"/>
              <p:cNvCxnSpPr/>
              <p:nvPr/>
            </p:nvCxnSpPr>
            <p:spPr>
              <a:xfrm>
                <a:off x="3726325" y="2147501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15" name="Google Shape;2115;p78"/>
              <p:cNvCxnSpPr/>
              <p:nvPr/>
            </p:nvCxnSpPr>
            <p:spPr>
              <a:xfrm>
                <a:off x="3726325" y="2911142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16" name="Google Shape;2116;p78"/>
              <p:cNvCxnSpPr/>
              <p:nvPr/>
            </p:nvCxnSpPr>
            <p:spPr>
              <a:xfrm>
                <a:off x="3726325" y="2656586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17" name="Google Shape;2117;p78"/>
              <p:cNvCxnSpPr/>
              <p:nvPr/>
            </p:nvCxnSpPr>
            <p:spPr>
              <a:xfrm>
                <a:off x="3726325" y="3420227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18" name="Google Shape;2118;p78"/>
              <p:cNvCxnSpPr/>
              <p:nvPr/>
            </p:nvCxnSpPr>
            <p:spPr>
              <a:xfrm>
                <a:off x="3726325" y="3165671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19" name="Google Shape;2119;p78"/>
              <p:cNvCxnSpPr/>
              <p:nvPr/>
            </p:nvCxnSpPr>
            <p:spPr>
              <a:xfrm>
                <a:off x="3726325" y="3674770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20" name="Google Shape;2120;p78"/>
              <p:cNvCxnSpPr/>
              <p:nvPr/>
            </p:nvCxnSpPr>
            <p:spPr>
              <a:xfrm>
                <a:off x="3726325" y="4183855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21" name="Google Shape;2121;p78"/>
              <p:cNvCxnSpPr/>
              <p:nvPr/>
            </p:nvCxnSpPr>
            <p:spPr>
              <a:xfrm>
                <a:off x="3726325" y="3929299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22" name="Google Shape;2122;p78"/>
              <p:cNvCxnSpPr/>
              <p:nvPr/>
            </p:nvCxnSpPr>
            <p:spPr>
              <a:xfrm>
                <a:off x="3726325" y="4692940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23" name="Google Shape;2123;p78"/>
              <p:cNvCxnSpPr/>
              <p:nvPr/>
            </p:nvCxnSpPr>
            <p:spPr>
              <a:xfrm>
                <a:off x="3726325" y="4438384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24" name="Google Shape;2124;p78"/>
              <p:cNvCxnSpPr/>
              <p:nvPr/>
            </p:nvCxnSpPr>
            <p:spPr>
              <a:xfrm>
                <a:off x="3726325" y="5202025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25" name="Google Shape;2125;p78"/>
              <p:cNvCxnSpPr/>
              <p:nvPr/>
            </p:nvCxnSpPr>
            <p:spPr>
              <a:xfrm>
                <a:off x="3726325" y="4947469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2126" name="Google Shape;2126;p78"/>
          <p:cNvSpPr txBox="1"/>
          <p:nvPr>
            <p:ph idx="1" type="subTitle"/>
          </p:nvPr>
        </p:nvSpPr>
        <p:spPr>
          <a:xfrm>
            <a:off x="122201" y="667758"/>
            <a:ext cx="25563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/>
              <a:t>Payment methods vs Waiting time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127" name="Google Shape;2127;p78"/>
          <p:cNvSpPr txBox="1"/>
          <p:nvPr>
            <p:ph idx="2" type="subTitle"/>
          </p:nvPr>
        </p:nvSpPr>
        <p:spPr>
          <a:xfrm>
            <a:off x="122201" y="2278465"/>
            <a:ext cx="25563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/>
              <a:t>Day of week  vs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/>
              <a:t> Waiting time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128" name="Google Shape;2128;p78"/>
          <p:cNvSpPr txBox="1"/>
          <p:nvPr>
            <p:ph idx="4" type="subTitle"/>
          </p:nvPr>
        </p:nvSpPr>
        <p:spPr>
          <a:xfrm>
            <a:off x="357536" y="2753469"/>
            <a:ext cx="41175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Customers are more likely to experience longer wait times on weekdays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29" name="Google Shape;2129;p78"/>
          <p:cNvSpPr txBox="1"/>
          <p:nvPr>
            <p:ph idx="3" type="subTitle"/>
          </p:nvPr>
        </p:nvSpPr>
        <p:spPr>
          <a:xfrm>
            <a:off x="172620" y="1040538"/>
            <a:ext cx="43041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Using credit cards and mobile payments is associated with decreased waiting time for customers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0" name="Google Shape;2130;p78"/>
          <p:cNvSpPr/>
          <p:nvPr/>
        </p:nvSpPr>
        <p:spPr>
          <a:xfrm flipH="1" rot="10800000">
            <a:off x="422475" y="339078"/>
            <a:ext cx="2028174" cy="603321"/>
          </a:xfrm>
          <a:custGeom>
            <a:rect b="b" l="l" r="r" t="t"/>
            <a:pathLst>
              <a:path extrusionOk="0" h="27076" w="78157">
                <a:moveTo>
                  <a:pt x="36823" y="23075"/>
                </a:moveTo>
                <a:cubicBezTo>
                  <a:pt x="43243" y="21893"/>
                  <a:pt x="69668" y="19341"/>
                  <a:pt x="75340" y="15982"/>
                </a:cubicBezTo>
                <a:cubicBezTo>
                  <a:pt x="81012" y="12623"/>
                  <a:pt x="77403" y="5547"/>
                  <a:pt x="70856" y="2919"/>
                </a:cubicBezTo>
                <a:cubicBezTo>
                  <a:pt x="64310" y="291"/>
                  <a:pt x="47131" y="-414"/>
                  <a:pt x="36061" y="215"/>
                </a:cubicBezTo>
                <a:cubicBezTo>
                  <a:pt x="24991" y="844"/>
                  <a:pt x="9723" y="3408"/>
                  <a:pt x="4438" y="6692"/>
                </a:cubicBezTo>
                <a:cubicBezTo>
                  <a:pt x="-847" y="9976"/>
                  <a:pt x="-2048" y="16521"/>
                  <a:pt x="4352" y="19918"/>
                </a:cubicBezTo>
                <a:cubicBezTo>
                  <a:pt x="10752" y="23315"/>
                  <a:pt x="36422" y="25883"/>
                  <a:pt x="42836" y="27076"/>
                </a:cubicBez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1" name="Google Shape;2131;p78"/>
          <p:cNvSpPr/>
          <p:nvPr/>
        </p:nvSpPr>
        <p:spPr>
          <a:xfrm>
            <a:off x="509296" y="2091265"/>
            <a:ext cx="1941366" cy="600845"/>
          </a:xfrm>
          <a:custGeom>
            <a:rect b="b" l="l" r="r" t="t"/>
            <a:pathLst>
              <a:path extrusionOk="0" h="19204" w="69871">
                <a:moveTo>
                  <a:pt x="27118" y="15954"/>
                </a:moveTo>
                <a:cubicBezTo>
                  <a:pt x="23372" y="15318"/>
                  <a:pt x="8640" y="14438"/>
                  <a:pt x="4639" y="12140"/>
                </a:cubicBezTo>
                <a:cubicBezTo>
                  <a:pt x="639" y="9842"/>
                  <a:pt x="-2663" y="4169"/>
                  <a:pt x="3115" y="2164"/>
                </a:cubicBezTo>
                <a:cubicBezTo>
                  <a:pt x="8894" y="159"/>
                  <a:pt x="28515" y="-232"/>
                  <a:pt x="39310" y="110"/>
                </a:cubicBezTo>
                <a:cubicBezTo>
                  <a:pt x="50105" y="452"/>
                  <a:pt x="64139" y="1675"/>
                  <a:pt x="67885" y="4218"/>
                </a:cubicBezTo>
                <a:cubicBezTo>
                  <a:pt x="71632" y="6761"/>
                  <a:pt x="70334" y="12869"/>
                  <a:pt x="61789" y="15367"/>
                </a:cubicBezTo>
                <a:cubicBezTo>
                  <a:pt x="53245" y="17865"/>
                  <a:pt x="24147" y="18565"/>
                  <a:pt x="16618" y="19204"/>
                </a:cubicBez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2" name="Google Shape;2132;p78"/>
          <p:cNvSpPr/>
          <p:nvPr/>
        </p:nvSpPr>
        <p:spPr>
          <a:xfrm>
            <a:off x="509297" y="3637605"/>
            <a:ext cx="1941366" cy="642614"/>
          </a:xfrm>
          <a:custGeom>
            <a:rect b="b" l="l" r="r" t="t"/>
            <a:pathLst>
              <a:path extrusionOk="0" h="19204" w="69871">
                <a:moveTo>
                  <a:pt x="27118" y="15954"/>
                </a:moveTo>
                <a:cubicBezTo>
                  <a:pt x="23372" y="15318"/>
                  <a:pt x="8640" y="14438"/>
                  <a:pt x="4639" y="12140"/>
                </a:cubicBezTo>
                <a:cubicBezTo>
                  <a:pt x="639" y="9842"/>
                  <a:pt x="-2663" y="4169"/>
                  <a:pt x="3115" y="2164"/>
                </a:cubicBezTo>
                <a:cubicBezTo>
                  <a:pt x="8894" y="159"/>
                  <a:pt x="28515" y="-232"/>
                  <a:pt x="39310" y="110"/>
                </a:cubicBezTo>
                <a:cubicBezTo>
                  <a:pt x="50105" y="452"/>
                  <a:pt x="64139" y="1675"/>
                  <a:pt x="67885" y="4218"/>
                </a:cubicBezTo>
                <a:cubicBezTo>
                  <a:pt x="71632" y="6761"/>
                  <a:pt x="70334" y="12869"/>
                  <a:pt x="61789" y="15367"/>
                </a:cubicBezTo>
                <a:cubicBezTo>
                  <a:pt x="53245" y="17865"/>
                  <a:pt x="24147" y="18565"/>
                  <a:pt x="16618" y="19204"/>
                </a:cubicBez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3" name="Google Shape;2133;p78"/>
          <p:cNvSpPr txBox="1"/>
          <p:nvPr/>
        </p:nvSpPr>
        <p:spPr>
          <a:xfrm>
            <a:off x="213400" y="3899195"/>
            <a:ext cx="25563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Time of day vs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Waiting time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ulish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2134" name="Google Shape;2134;p78"/>
          <p:cNvSpPr txBox="1"/>
          <p:nvPr/>
        </p:nvSpPr>
        <p:spPr>
          <a:xfrm>
            <a:off x="771682" y="4300275"/>
            <a:ext cx="35397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Waiting time tends to decrease as transaction time progresses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grpSp>
        <p:nvGrpSpPr>
          <p:cNvPr id="2135" name="Google Shape;2135;p78"/>
          <p:cNvGrpSpPr/>
          <p:nvPr/>
        </p:nvGrpSpPr>
        <p:grpSpPr>
          <a:xfrm>
            <a:off x="6965502" y="2373710"/>
            <a:ext cx="643500" cy="643500"/>
            <a:chOff x="1599652" y="2476110"/>
            <a:chExt cx="643500" cy="643500"/>
          </a:xfrm>
        </p:grpSpPr>
        <p:sp>
          <p:nvSpPr>
            <p:cNvPr id="2136" name="Google Shape;2136;p78"/>
            <p:cNvSpPr/>
            <p:nvPr/>
          </p:nvSpPr>
          <p:spPr>
            <a:xfrm>
              <a:off x="1599652" y="2476110"/>
              <a:ext cx="643500" cy="6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37" name="Google Shape;2137;p78"/>
            <p:cNvGrpSpPr/>
            <p:nvPr/>
          </p:nvGrpSpPr>
          <p:grpSpPr>
            <a:xfrm>
              <a:off x="1719289" y="2585570"/>
              <a:ext cx="404306" cy="424592"/>
              <a:chOff x="5418148" y="3301000"/>
              <a:chExt cx="414503" cy="435301"/>
            </a:xfrm>
          </p:grpSpPr>
          <p:sp>
            <p:nvSpPr>
              <p:cNvPr id="2138" name="Google Shape;2138;p78"/>
              <p:cNvSpPr/>
              <p:nvPr/>
            </p:nvSpPr>
            <p:spPr>
              <a:xfrm>
                <a:off x="5418148" y="3301000"/>
                <a:ext cx="414503" cy="435301"/>
              </a:xfrm>
              <a:custGeom>
                <a:rect b="b" l="l" r="r" t="t"/>
                <a:pathLst>
                  <a:path extrusionOk="0" h="17853" w="17000">
                    <a:moveTo>
                      <a:pt x="2430" y="671"/>
                    </a:moveTo>
                    <a:lnTo>
                      <a:pt x="10805" y="2487"/>
                    </a:lnTo>
                    <a:lnTo>
                      <a:pt x="10529" y="3281"/>
                    </a:lnTo>
                    <a:lnTo>
                      <a:pt x="9592" y="3281"/>
                    </a:lnTo>
                    <a:cubicBezTo>
                      <a:pt x="9435" y="3281"/>
                      <a:pt x="9307" y="3408"/>
                      <a:pt x="9307" y="3567"/>
                    </a:cubicBezTo>
                    <a:cubicBezTo>
                      <a:pt x="9307" y="3724"/>
                      <a:pt x="9435" y="3851"/>
                      <a:pt x="9592" y="3851"/>
                    </a:cubicBezTo>
                    <a:lnTo>
                      <a:pt x="10447" y="3851"/>
                    </a:lnTo>
                    <a:lnTo>
                      <a:pt x="10447" y="5180"/>
                    </a:lnTo>
                    <a:lnTo>
                      <a:pt x="3419" y="5180"/>
                    </a:lnTo>
                    <a:lnTo>
                      <a:pt x="3419" y="3851"/>
                    </a:lnTo>
                    <a:lnTo>
                      <a:pt x="8452" y="3851"/>
                    </a:lnTo>
                    <a:cubicBezTo>
                      <a:pt x="8610" y="3851"/>
                      <a:pt x="8737" y="3724"/>
                      <a:pt x="8737" y="3567"/>
                    </a:cubicBezTo>
                    <a:cubicBezTo>
                      <a:pt x="8737" y="3408"/>
                      <a:pt x="8610" y="3281"/>
                      <a:pt x="8452" y="3281"/>
                    </a:cubicBezTo>
                    <a:lnTo>
                      <a:pt x="3336" y="3281"/>
                    </a:lnTo>
                    <a:lnTo>
                      <a:pt x="2430" y="671"/>
                    </a:lnTo>
                    <a:close/>
                    <a:moveTo>
                      <a:pt x="13673" y="4231"/>
                    </a:moveTo>
                    <a:lnTo>
                      <a:pt x="13758" y="4318"/>
                    </a:lnTo>
                    <a:cubicBezTo>
                      <a:pt x="15414" y="6029"/>
                      <a:pt x="16354" y="8264"/>
                      <a:pt x="16425" y="10635"/>
                    </a:cubicBezTo>
                    <a:lnTo>
                      <a:pt x="15854" y="10635"/>
                    </a:lnTo>
                    <a:cubicBezTo>
                      <a:pt x="15788" y="8501"/>
                      <a:pt x="14963" y="6471"/>
                      <a:pt x="13517" y="4893"/>
                    </a:cubicBezTo>
                    <a:cubicBezTo>
                      <a:pt x="13462" y="4834"/>
                      <a:pt x="13386" y="4800"/>
                      <a:pt x="13306" y="4800"/>
                    </a:cubicBezTo>
                    <a:lnTo>
                      <a:pt x="11016" y="4800"/>
                    </a:lnTo>
                    <a:lnTo>
                      <a:pt x="11016" y="4231"/>
                    </a:lnTo>
                    <a:close/>
                    <a:moveTo>
                      <a:pt x="10640" y="5750"/>
                    </a:moveTo>
                    <a:cubicBezTo>
                      <a:pt x="12304" y="6946"/>
                      <a:pt x="13296" y="8872"/>
                      <a:pt x="13296" y="10921"/>
                    </a:cubicBezTo>
                    <a:cubicBezTo>
                      <a:pt x="13296" y="14429"/>
                      <a:pt x="10441" y="17284"/>
                      <a:pt x="6933" y="17284"/>
                    </a:cubicBezTo>
                    <a:cubicBezTo>
                      <a:pt x="3425" y="17284"/>
                      <a:pt x="571" y="14429"/>
                      <a:pt x="571" y="10921"/>
                    </a:cubicBezTo>
                    <a:cubicBezTo>
                      <a:pt x="571" y="8872"/>
                      <a:pt x="1561" y="6946"/>
                      <a:pt x="3226" y="5750"/>
                    </a:cubicBezTo>
                    <a:close/>
                    <a:moveTo>
                      <a:pt x="1994" y="0"/>
                    </a:moveTo>
                    <a:cubicBezTo>
                      <a:pt x="1913" y="0"/>
                      <a:pt x="1836" y="35"/>
                      <a:pt x="1782" y="96"/>
                    </a:cubicBezTo>
                    <a:cubicBezTo>
                      <a:pt x="1714" y="174"/>
                      <a:pt x="1692" y="281"/>
                      <a:pt x="1726" y="378"/>
                    </a:cubicBezTo>
                    <a:lnTo>
                      <a:pt x="2849" y="3614"/>
                    </a:lnTo>
                    <a:lnTo>
                      <a:pt x="2849" y="5319"/>
                    </a:lnTo>
                    <a:cubicBezTo>
                      <a:pt x="1062" y="6624"/>
                      <a:pt x="0" y="8707"/>
                      <a:pt x="0" y="10921"/>
                    </a:cubicBezTo>
                    <a:cubicBezTo>
                      <a:pt x="0" y="14743"/>
                      <a:pt x="3110" y="17853"/>
                      <a:pt x="6933" y="17853"/>
                    </a:cubicBezTo>
                    <a:cubicBezTo>
                      <a:pt x="10755" y="17853"/>
                      <a:pt x="13865" y="14743"/>
                      <a:pt x="13865" y="10921"/>
                    </a:cubicBezTo>
                    <a:cubicBezTo>
                      <a:pt x="13865" y="8735"/>
                      <a:pt x="12830" y="6678"/>
                      <a:pt x="11086" y="5371"/>
                    </a:cubicBezTo>
                    <a:lnTo>
                      <a:pt x="13180" y="5371"/>
                    </a:lnTo>
                    <a:cubicBezTo>
                      <a:pt x="14541" y="6900"/>
                      <a:pt x="15290" y="8866"/>
                      <a:pt x="15290" y="10921"/>
                    </a:cubicBezTo>
                    <a:cubicBezTo>
                      <a:pt x="15290" y="11078"/>
                      <a:pt x="15417" y="11206"/>
                      <a:pt x="15575" y="11206"/>
                    </a:cubicBezTo>
                    <a:lnTo>
                      <a:pt x="16714" y="11206"/>
                    </a:lnTo>
                    <a:cubicBezTo>
                      <a:pt x="16872" y="11206"/>
                      <a:pt x="17000" y="11078"/>
                      <a:pt x="17000" y="10921"/>
                    </a:cubicBezTo>
                    <a:cubicBezTo>
                      <a:pt x="17000" y="10914"/>
                      <a:pt x="17000" y="10907"/>
                      <a:pt x="16999" y="10900"/>
                    </a:cubicBezTo>
                    <a:cubicBezTo>
                      <a:pt x="16994" y="8280"/>
                      <a:pt x="15988" y="5804"/>
                      <a:pt x="14167" y="3922"/>
                    </a:cubicBezTo>
                    <a:lnTo>
                      <a:pt x="13999" y="3748"/>
                    </a:lnTo>
                    <a:cubicBezTo>
                      <a:pt x="13946" y="3693"/>
                      <a:pt x="13872" y="3661"/>
                      <a:pt x="13795" y="3661"/>
                    </a:cubicBezTo>
                    <a:lnTo>
                      <a:pt x="11016" y="3661"/>
                    </a:lnTo>
                    <a:lnTo>
                      <a:pt x="11016" y="3614"/>
                    </a:lnTo>
                    <a:lnTo>
                      <a:pt x="11448" y="2370"/>
                    </a:lnTo>
                    <a:cubicBezTo>
                      <a:pt x="11475" y="2293"/>
                      <a:pt x="11467" y="2208"/>
                      <a:pt x="11428" y="2137"/>
                    </a:cubicBezTo>
                    <a:cubicBezTo>
                      <a:pt x="11387" y="2067"/>
                      <a:pt x="11319" y="2015"/>
                      <a:pt x="11240" y="1999"/>
                    </a:cubicBezTo>
                    <a:lnTo>
                      <a:pt x="2055" y="7"/>
                    </a:lnTo>
                    <a:cubicBezTo>
                      <a:pt x="2035" y="2"/>
                      <a:pt x="2014" y="0"/>
                      <a:pt x="1994" y="0"/>
                    </a:cubicBez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9" name="Google Shape;2139;p78"/>
              <p:cNvSpPr/>
              <p:nvPr/>
            </p:nvSpPr>
            <p:spPr>
              <a:xfrm>
                <a:off x="5445920" y="3560308"/>
                <a:ext cx="282520" cy="148221"/>
              </a:xfrm>
              <a:custGeom>
                <a:rect b="b" l="l" r="r" t="t"/>
                <a:pathLst>
                  <a:path extrusionOk="0" h="6079" w="11587">
                    <a:moveTo>
                      <a:pt x="285" y="0"/>
                    </a:moveTo>
                    <a:cubicBezTo>
                      <a:pt x="128" y="0"/>
                      <a:pt x="1" y="129"/>
                      <a:pt x="1" y="286"/>
                    </a:cubicBezTo>
                    <a:cubicBezTo>
                      <a:pt x="1" y="1610"/>
                      <a:pt x="462" y="2905"/>
                      <a:pt x="1299" y="3934"/>
                    </a:cubicBezTo>
                    <a:cubicBezTo>
                      <a:pt x="1355" y="4004"/>
                      <a:pt x="1437" y="4039"/>
                      <a:pt x="1519" y="4039"/>
                    </a:cubicBezTo>
                    <a:cubicBezTo>
                      <a:pt x="1582" y="4039"/>
                      <a:pt x="1646" y="4019"/>
                      <a:pt x="1699" y="3976"/>
                    </a:cubicBezTo>
                    <a:cubicBezTo>
                      <a:pt x="1821" y="3877"/>
                      <a:pt x="1839" y="3697"/>
                      <a:pt x="1740" y="3575"/>
                    </a:cubicBezTo>
                    <a:cubicBezTo>
                      <a:pt x="1049" y="2726"/>
                      <a:pt x="643" y="1673"/>
                      <a:pt x="579" y="585"/>
                    </a:cubicBezTo>
                    <a:lnTo>
                      <a:pt x="579" y="585"/>
                    </a:lnTo>
                    <a:cubicBezTo>
                      <a:pt x="1003" y="627"/>
                      <a:pt x="1249" y="762"/>
                      <a:pt x="1525" y="915"/>
                    </a:cubicBezTo>
                    <a:cubicBezTo>
                      <a:pt x="1878" y="1110"/>
                      <a:pt x="2278" y="1330"/>
                      <a:pt x="3039" y="1330"/>
                    </a:cubicBezTo>
                    <a:cubicBezTo>
                      <a:pt x="3801" y="1330"/>
                      <a:pt x="4201" y="1110"/>
                      <a:pt x="4554" y="915"/>
                    </a:cubicBezTo>
                    <a:cubicBezTo>
                      <a:pt x="4889" y="730"/>
                      <a:pt x="5179" y="571"/>
                      <a:pt x="5793" y="571"/>
                    </a:cubicBezTo>
                    <a:cubicBezTo>
                      <a:pt x="6409" y="571"/>
                      <a:pt x="6698" y="730"/>
                      <a:pt x="7032" y="915"/>
                    </a:cubicBezTo>
                    <a:cubicBezTo>
                      <a:pt x="7386" y="1110"/>
                      <a:pt x="7786" y="1330"/>
                      <a:pt x="8548" y="1330"/>
                    </a:cubicBezTo>
                    <a:cubicBezTo>
                      <a:pt x="9309" y="1330"/>
                      <a:pt x="9709" y="1110"/>
                      <a:pt x="10063" y="915"/>
                    </a:cubicBezTo>
                    <a:cubicBezTo>
                      <a:pt x="10339" y="762"/>
                      <a:pt x="10584" y="627"/>
                      <a:pt x="11008" y="585"/>
                    </a:cubicBezTo>
                    <a:lnTo>
                      <a:pt x="11008" y="585"/>
                    </a:lnTo>
                    <a:cubicBezTo>
                      <a:pt x="10853" y="3326"/>
                      <a:pt x="8573" y="5509"/>
                      <a:pt x="5794" y="5509"/>
                    </a:cubicBezTo>
                    <a:cubicBezTo>
                      <a:pt x="4600" y="5509"/>
                      <a:pt x="3432" y="5094"/>
                      <a:pt x="2505" y="4340"/>
                    </a:cubicBezTo>
                    <a:cubicBezTo>
                      <a:pt x="2452" y="4297"/>
                      <a:pt x="2388" y="4276"/>
                      <a:pt x="2325" y="4276"/>
                    </a:cubicBezTo>
                    <a:cubicBezTo>
                      <a:pt x="2242" y="4276"/>
                      <a:pt x="2160" y="4312"/>
                      <a:pt x="2103" y="4381"/>
                    </a:cubicBezTo>
                    <a:cubicBezTo>
                      <a:pt x="2005" y="4503"/>
                      <a:pt x="2022" y="4682"/>
                      <a:pt x="2145" y="4782"/>
                    </a:cubicBezTo>
                    <a:cubicBezTo>
                      <a:pt x="3174" y="5618"/>
                      <a:pt x="4469" y="6078"/>
                      <a:pt x="5794" y="6078"/>
                    </a:cubicBezTo>
                    <a:cubicBezTo>
                      <a:pt x="8987" y="6078"/>
                      <a:pt x="11586" y="3479"/>
                      <a:pt x="11586" y="286"/>
                    </a:cubicBezTo>
                    <a:cubicBezTo>
                      <a:pt x="11586" y="129"/>
                      <a:pt x="11459" y="0"/>
                      <a:pt x="11302" y="0"/>
                    </a:cubicBezTo>
                    <a:cubicBezTo>
                      <a:pt x="10540" y="0"/>
                      <a:pt x="10140" y="222"/>
                      <a:pt x="9787" y="416"/>
                    </a:cubicBezTo>
                    <a:cubicBezTo>
                      <a:pt x="9452" y="602"/>
                      <a:pt x="9162" y="761"/>
                      <a:pt x="8548" y="761"/>
                    </a:cubicBezTo>
                    <a:cubicBezTo>
                      <a:pt x="7933" y="761"/>
                      <a:pt x="7643" y="600"/>
                      <a:pt x="7309" y="416"/>
                    </a:cubicBezTo>
                    <a:cubicBezTo>
                      <a:pt x="6955" y="222"/>
                      <a:pt x="6555" y="0"/>
                      <a:pt x="5793" y="0"/>
                    </a:cubicBezTo>
                    <a:cubicBezTo>
                      <a:pt x="5032" y="0"/>
                      <a:pt x="4632" y="222"/>
                      <a:pt x="4279" y="416"/>
                    </a:cubicBezTo>
                    <a:cubicBezTo>
                      <a:pt x="3944" y="600"/>
                      <a:pt x="3655" y="761"/>
                      <a:pt x="3039" y="761"/>
                    </a:cubicBezTo>
                    <a:cubicBezTo>
                      <a:pt x="2425" y="761"/>
                      <a:pt x="2136" y="600"/>
                      <a:pt x="1801" y="416"/>
                    </a:cubicBezTo>
                    <a:cubicBezTo>
                      <a:pt x="1447" y="222"/>
                      <a:pt x="1047" y="0"/>
                      <a:pt x="285" y="0"/>
                    </a:cubicBez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40" name="Google Shape;2140;p78"/>
          <p:cNvGrpSpPr/>
          <p:nvPr/>
        </p:nvGrpSpPr>
        <p:grpSpPr>
          <a:xfrm>
            <a:off x="6965508" y="1361386"/>
            <a:ext cx="643500" cy="643500"/>
            <a:chOff x="1599658" y="1628161"/>
            <a:chExt cx="643500" cy="643500"/>
          </a:xfrm>
        </p:grpSpPr>
        <p:sp>
          <p:nvSpPr>
            <p:cNvPr id="2141" name="Google Shape;2141;p78"/>
            <p:cNvSpPr/>
            <p:nvPr/>
          </p:nvSpPr>
          <p:spPr>
            <a:xfrm>
              <a:off x="1599658" y="1628161"/>
              <a:ext cx="643500" cy="6435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42" name="Google Shape;2142;p78"/>
            <p:cNvGrpSpPr/>
            <p:nvPr/>
          </p:nvGrpSpPr>
          <p:grpSpPr>
            <a:xfrm>
              <a:off x="1720434" y="1805375"/>
              <a:ext cx="402023" cy="289126"/>
              <a:chOff x="4685551" y="2678637"/>
              <a:chExt cx="412162" cy="296418"/>
            </a:xfrm>
          </p:grpSpPr>
          <p:sp>
            <p:nvSpPr>
              <p:cNvPr id="2143" name="Google Shape;2143;p78"/>
              <p:cNvSpPr/>
              <p:nvPr/>
            </p:nvSpPr>
            <p:spPr>
              <a:xfrm>
                <a:off x="4687282" y="2678637"/>
                <a:ext cx="336357" cy="236218"/>
              </a:xfrm>
              <a:custGeom>
                <a:rect b="b" l="l" r="r" t="t"/>
                <a:pathLst>
                  <a:path extrusionOk="0" h="9688" w="13795">
                    <a:moveTo>
                      <a:pt x="3252" y="1"/>
                    </a:moveTo>
                    <a:cubicBezTo>
                      <a:pt x="3095" y="1"/>
                      <a:pt x="2968" y="129"/>
                      <a:pt x="2968" y="287"/>
                    </a:cubicBezTo>
                    <a:cubicBezTo>
                      <a:pt x="2968" y="575"/>
                      <a:pt x="2981" y="862"/>
                      <a:pt x="3010" y="1156"/>
                    </a:cubicBezTo>
                    <a:cubicBezTo>
                      <a:pt x="2240" y="1227"/>
                      <a:pt x="1527" y="1562"/>
                      <a:pt x="975" y="2114"/>
                    </a:cubicBezTo>
                    <a:cubicBezTo>
                      <a:pt x="347" y="2742"/>
                      <a:pt x="1" y="3577"/>
                      <a:pt x="1" y="4464"/>
                    </a:cubicBezTo>
                    <a:cubicBezTo>
                      <a:pt x="1" y="5353"/>
                      <a:pt x="347" y="6187"/>
                      <a:pt x="975" y="6815"/>
                    </a:cubicBezTo>
                    <a:cubicBezTo>
                      <a:pt x="1602" y="7442"/>
                      <a:pt x="2437" y="7788"/>
                      <a:pt x="3325" y="7788"/>
                    </a:cubicBezTo>
                    <a:lnTo>
                      <a:pt x="4720" y="7788"/>
                    </a:lnTo>
                    <a:cubicBezTo>
                      <a:pt x="4819" y="8348"/>
                      <a:pt x="4867" y="8878"/>
                      <a:pt x="4867" y="9403"/>
                    </a:cubicBezTo>
                    <a:cubicBezTo>
                      <a:pt x="4867" y="9560"/>
                      <a:pt x="4994" y="9687"/>
                      <a:pt x="5153" y="9687"/>
                    </a:cubicBezTo>
                    <a:lnTo>
                      <a:pt x="11609" y="9687"/>
                    </a:lnTo>
                    <a:cubicBezTo>
                      <a:pt x="11766" y="9687"/>
                      <a:pt x="11895" y="9560"/>
                      <a:pt x="11895" y="9403"/>
                    </a:cubicBezTo>
                    <a:cubicBezTo>
                      <a:pt x="11895" y="7774"/>
                      <a:pt x="12349" y="6394"/>
                      <a:pt x="12830" y="4933"/>
                    </a:cubicBezTo>
                    <a:cubicBezTo>
                      <a:pt x="13303" y="3494"/>
                      <a:pt x="13794" y="2007"/>
                      <a:pt x="13794" y="287"/>
                    </a:cubicBezTo>
                    <a:cubicBezTo>
                      <a:pt x="13794" y="129"/>
                      <a:pt x="13667" y="1"/>
                      <a:pt x="13509" y="1"/>
                    </a:cubicBezTo>
                    <a:lnTo>
                      <a:pt x="11928" y="1"/>
                    </a:lnTo>
                    <a:cubicBezTo>
                      <a:pt x="11770" y="1"/>
                      <a:pt x="11643" y="129"/>
                      <a:pt x="11643" y="287"/>
                    </a:cubicBezTo>
                    <a:cubicBezTo>
                      <a:pt x="11643" y="444"/>
                      <a:pt x="11770" y="571"/>
                      <a:pt x="11928" y="571"/>
                    </a:cubicBezTo>
                    <a:lnTo>
                      <a:pt x="13219" y="571"/>
                    </a:lnTo>
                    <a:cubicBezTo>
                      <a:pt x="13170" y="2077"/>
                      <a:pt x="12742" y="3381"/>
                      <a:pt x="12289" y="4755"/>
                    </a:cubicBezTo>
                    <a:cubicBezTo>
                      <a:pt x="11841" y="6115"/>
                      <a:pt x="11379" y="7517"/>
                      <a:pt x="11329" y="9118"/>
                    </a:cubicBezTo>
                    <a:lnTo>
                      <a:pt x="5432" y="9118"/>
                    </a:lnTo>
                    <a:cubicBezTo>
                      <a:pt x="5416" y="8577"/>
                      <a:pt x="5352" y="8028"/>
                      <a:pt x="5237" y="7448"/>
                    </a:cubicBezTo>
                    <a:cubicBezTo>
                      <a:pt x="5210" y="7315"/>
                      <a:pt x="5093" y="7218"/>
                      <a:pt x="4957" y="7218"/>
                    </a:cubicBezTo>
                    <a:lnTo>
                      <a:pt x="3325" y="7218"/>
                    </a:lnTo>
                    <a:cubicBezTo>
                      <a:pt x="2589" y="7218"/>
                      <a:pt x="1898" y="6932"/>
                      <a:pt x="1377" y="6412"/>
                    </a:cubicBezTo>
                    <a:cubicBezTo>
                      <a:pt x="858" y="5892"/>
                      <a:pt x="571" y="5200"/>
                      <a:pt x="571" y="4464"/>
                    </a:cubicBezTo>
                    <a:cubicBezTo>
                      <a:pt x="571" y="3729"/>
                      <a:pt x="858" y="3037"/>
                      <a:pt x="1377" y="2518"/>
                    </a:cubicBezTo>
                    <a:cubicBezTo>
                      <a:pt x="1898" y="1997"/>
                      <a:pt x="2589" y="1711"/>
                      <a:pt x="3325" y="1711"/>
                    </a:cubicBezTo>
                    <a:cubicBezTo>
                      <a:pt x="3407" y="1711"/>
                      <a:pt x="3485" y="1676"/>
                      <a:pt x="3538" y="1614"/>
                    </a:cubicBezTo>
                    <a:cubicBezTo>
                      <a:pt x="3593" y="1553"/>
                      <a:pt x="3618" y="1472"/>
                      <a:pt x="3607" y="1390"/>
                    </a:cubicBezTo>
                    <a:cubicBezTo>
                      <a:pt x="3573" y="1110"/>
                      <a:pt x="3551" y="840"/>
                      <a:pt x="3543" y="571"/>
                    </a:cubicBezTo>
                    <a:lnTo>
                      <a:pt x="10789" y="571"/>
                    </a:lnTo>
                    <a:cubicBezTo>
                      <a:pt x="10946" y="571"/>
                      <a:pt x="11074" y="444"/>
                      <a:pt x="11074" y="287"/>
                    </a:cubicBezTo>
                    <a:cubicBezTo>
                      <a:pt x="11074" y="129"/>
                      <a:pt x="10946" y="1"/>
                      <a:pt x="10789" y="1"/>
                    </a:cubicBez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4" name="Google Shape;2144;p78"/>
              <p:cNvSpPr/>
              <p:nvPr/>
            </p:nvSpPr>
            <p:spPr>
              <a:xfrm>
                <a:off x="4715103" y="2734229"/>
                <a:ext cx="93556" cy="106552"/>
              </a:xfrm>
              <a:custGeom>
                <a:rect b="b" l="l" r="r" t="t"/>
                <a:pathLst>
                  <a:path extrusionOk="0" h="4370" w="3837">
                    <a:moveTo>
                      <a:pt x="2164" y="570"/>
                    </a:moveTo>
                    <a:cubicBezTo>
                      <a:pt x="2341" y="1287"/>
                      <a:pt x="2570" y="1981"/>
                      <a:pt x="2791" y="2655"/>
                    </a:cubicBezTo>
                    <a:cubicBezTo>
                      <a:pt x="2915" y="3028"/>
                      <a:pt x="3041" y="3413"/>
                      <a:pt x="3158" y="3799"/>
                    </a:cubicBezTo>
                    <a:lnTo>
                      <a:pt x="2184" y="3799"/>
                    </a:lnTo>
                    <a:cubicBezTo>
                      <a:pt x="1753" y="3799"/>
                      <a:pt x="1347" y="3631"/>
                      <a:pt x="1042" y="3326"/>
                    </a:cubicBezTo>
                    <a:cubicBezTo>
                      <a:pt x="738" y="3021"/>
                      <a:pt x="570" y="2615"/>
                      <a:pt x="570" y="2184"/>
                    </a:cubicBezTo>
                    <a:cubicBezTo>
                      <a:pt x="570" y="1753"/>
                      <a:pt x="738" y="1349"/>
                      <a:pt x="1042" y="1043"/>
                    </a:cubicBezTo>
                    <a:cubicBezTo>
                      <a:pt x="1342" y="743"/>
                      <a:pt x="1740" y="576"/>
                      <a:pt x="2164" y="570"/>
                    </a:cubicBezTo>
                    <a:close/>
                    <a:moveTo>
                      <a:pt x="2184" y="1"/>
                    </a:moveTo>
                    <a:cubicBezTo>
                      <a:pt x="1601" y="1"/>
                      <a:pt x="1052" y="228"/>
                      <a:pt x="640" y="640"/>
                    </a:cubicBezTo>
                    <a:cubicBezTo>
                      <a:pt x="227" y="1052"/>
                      <a:pt x="1" y="1601"/>
                      <a:pt x="1" y="2184"/>
                    </a:cubicBezTo>
                    <a:cubicBezTo>
                      <a:pt x="1" y="2768"/>
                      <a:pt x="227" y="3317"/>
                      <a:pt x="640" y="3729"/>
                    </a:cubicBezTo>
                    <a:cubicBezTo>
                      <a:pt x="1052" y="4142"/>
                      <a:pt x="1601" y="4369"/>
                      <a:pt x="2184" y="4369"/>
                    </a:cubicBezTo>
                    <a:lnTo>
                      <a:pt x="3539" y="4369"/>
                    </a:lnTo>
                    <a:cubicBezTo>
                      <a:pt x="3628" y="4369"/>
                      <a:pt x="3712" y="4327"/>
                      <a:pt x="3765" y="4256"/>
                    </a:cubicBezTo>
                    <a:cubicBezTo>
                      <a:pt x="3820" y="4185"/>
                      <a:pt x="3837" y="4092"/>
                      <a:pt x="3813" y="4006"/>
                    </a:cubicBezTo>
                    <a:cubicBezTo>
                      <a:pt x="3665" y="3488"/>
                      <a:pt x="3496" y="2974"/>
                      <a:pt x="3332" y="2476"/>
                    </a:cubicBezTo>
                    <a:cubicBezTo>
                      <a:pt x="3091" y="1745"/>
                      <a:pt x="2844" y="990"/>
                      <a:pt x="2666" y="221"/>
                    </a:cubicBezTo>
                    <a:cubicBezTo>
                      <a:pt x="2637" y="92"/>
                      <a:pt x="2521" y="1"/>
                      <a:pt x="2389" y="1"/>
                    </a:cubicBez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5" name="Google Shape;2145;p78"/>
              <p:cNvSpPr/>
              <p:nvPr/>
            </p:nvSpPr>
            <p:spPr>
              <a:xfrm>
                <a:off x="4795687" y="2734229"/>
                <a:ext cx="191890" cy="152854"/>
              </a:xfrm>
              <a:custGeom>
                <a:rect b="b" l="l" r="r" t="t"/>
                <a:pathLst>
                  <a:path extrusionOk="0" h="6269" w="7870">
                    <a:moveTo>
                      <a:pt x="3934" y="570"/>
                    </a:moveTo>
                    <a:cubicBezTo>
                      <a:pt x="4319" y="570"/>
                      <a:pt x="4492" y="671"/>
                      <a:pt x="4712" y="797"/>
                    </a:cubicBezTo>
                    <a:cubicBezTo>
                      <a:pt x="4958" y="940"/>
                      <a:pt x="5238" y="1102"/>
                      <a:pt x="5775" y="1102"/>
                    </a:cubicBezTo>
                    <a:cubicBezTo>
                      <a:pt x="6482" y="1102"/>
                      <a:pt x="6726" y="985"/>
                      <a:pt x="7097" y="809"/>
                    </a:cubicBezTo>
                    <a:cubicBezTo>
                      <a:pt x="7113" y="802"/>
                      <a:pt x="7130" y="794"/>
                      <a:pt x="7148" y="785"/>
                    </a:cubicBezTo>
                    <a:lnTo>
                      <a:pt x="7148" y="785"/>
                    </a:lnTo>
                    <a:cubicBezTo>
                      <a:pt x="7030" y="1235"/>
                      <a:pt x="6908" y="1668"/>
                      <a:pt x="6761" y="2119"/>
                    </a:cubicBezTo>
                    <a:cubicBezTo>
                      <a:pt x="6391" y="3242"/>
                      <a:pt x="6010" y="4399"/>
                      <a:pt x="5836" y="5698"/>
                    </a:cubicBezTo>
                    <a:lnTo>
                      <a:pt x="2034" y="5698"/>
                    </a:lnTo>
                    <a:cubicBezTo>
                      <a:pt x="1860" y="4400"/>
                      <a:pt x="1479" y="3242"/>
                      <a:pt x="1110" y="2119"/>
                    </a:cubicBezTo>
                    <a:cubicBezTo>
                      <a:pt x="961" y="1669"/>
                      <a:pt x="840" y="1235"/>
                      <a:pt x="722" y="785"/>
                    </a:cubicBezTo>
                    <a:lnTo>
                      <a:pt x="722" y="785"/>
                    </a:lnTo>
                    <a:cubicBezTo>
                      <a:pt x="740" y="794"/>
                      <a:pt x="757" y="802"/>
                      <a:pt x="773" y="809"/>
                    </a:cubicBezTo>
                    <a:cubicBezTo>
                      <a:pt x="1144" y="985"/>
                      <a:pt x="1388" y="1102"/>
                      <a:pt x="2095" y="1102"/>
                    </a:cubicBezTo>
                    <a:cubicBezTo>
                      <a:pt x="2632" y="1102"/>
                      <a:pt x="2910" y="940"/>
                      <a:pt x="3157" y="797"/>
                    </a:cubicBezTo>
                    <a:cubicBezTo>
                      <a:pt x="3377" y="671"/>
                      <a:pt x="3551" y="570"/>
                      <a:pt x="3934" y="570"/>
                    </a:cubicBezTo>
                    <a:close/>
                    <a:moveTo>
                      <a:pt x="3934" y="1"/>
                    </a:moveTo>
                    <a:cubicBezTo>
                      <a:pt x="3399" y="1"/>
                      <a:pt x="3119" y="162"/>
                      <a:pt x="2872" y="304"/>
                    </a:cubicBezTo>
                    <a:cubicBezTo>
                      <a:pt x="2652" y="432"/>
                      <a:pt x="2478" y="532"/>
                      <a:pt x="2095" y="532"/>
                    </a:cubicBezTo>
                    <a:cubicBezTo>
                      <a:pt x="1516" y="532"/>
                      <a:pt x="1360" y="458"/>
                      <a:pt x="1019" y="295"/>
                    </a:cubicBezTo>
                    <a:cubicBezTo>
                      <a:pt x="865" y="222"/>
                      <a:pt x="673" y="131"/>
                      <a:pt x="404" y="28"/>
                    </a:cubicBezTo>
                    <a:cubicBezTo>
                      <a:pt x="371" y="15"/>
                      <a:pt x="337" y="9"/>
                      <a:pt x="302" y="9"/>
                    </a:cubicBezTo>
                    <a:cubicBezTo>
                      <a:pt x="234" y="9"/>
                      <a:pt x="167" y="34"/>
                      <a:pt x="114" y="81"/>
                    </a:cubicBezTo>
                    <a:cubicBezTo>
                      <a:pt x="34" y="152"/>
                      <a:pt x="1" y="260"/>
                      <a:pt x="27" y="364"/>
                    </a:cubicBezTo>
                    <a:cubicBezTo>
                      <a:pt x="196" y="1035"/>
                      <a:pt x="354" y="1645"/>
                      <a:pt x="569" y="2297"/>
                    </a:cubicBezTo>
                    <a:cubicBezTo>
                      <a:pt x="953" y="3464"/>
                      <a:pt x="1351" y="4672"/>
                      <a:pt x="1500" y="6015"/>
                    </a:cubicBezTo>
                    <a:cubicBezTo>
                      <a:pt x="1515" y="6159"/>
                      <a:pt x="1637" y="6268"/>
                      <a:pt x="1782" y="6268"/>
                    </a:cubicBezTo>
                    <a:lnTo>
                      <a:pt x="6088" y="6268"/>
                    </a:lnTo>
                    <a:cubicBezTo>
                      <a:pt x="6233" y="6268"/>
                      <a:pt x="6355" y="6159"/>
                      <a:pt x="6372" y="6015"/>
                    </a:cubicBezTo>
                    <a:cubicBezTo>
                      <a:pt x="6520" y="4672"/>
                      <a:pt x="6917" y="3464"/>
                      <a:pt x="7301" y="2297"/>
                    </a:cubicBezTo>
                    <a:cubicBezTo>
                      <a:pt x="7516" y="1645"/>
                      <a:pt x="7680" y="1010"/>
                      <a:pt x="7843" y="364"/>
                    </a:cubicBezTo>
                    <a:cubicBezTo>
                      <a:pt x="7869" y="260"/>
                      <a:pt x="7836" y="152"/>
                      <a:pt x="7756" y="81"/>
                    </a:cubicBezTo>
                    <a:cubicBezTo>
                      <a:pt x="7703" y="34"/>
                      <a:pt x="7636" y="9"/>
                      <a:pt x="7568" y="9"/>
                    </a:cubicBezTo>
                    <a:cubicBezTo>
                      <a:pt x="7533" y="9"/>
                      <a:pt x="7499" y="15"/>
                      <a:pt x="7466" y="28"/>
                    </a:cubicBezTo>
                    <a:cubicBezTo>
                      <a:pt x="7197" y="131"/>
                      <a:pt x="7005" y="222"/>
                      <a:pt x="6851" y="295"/>
                    </a:cubicBezTo>
                    <a:cubicBezTo>
                      <a:pt x="6510" y="458"/>
                      <a:pt x="6354" y="532"/>
                      <a:pt x="5775" y="532"/>
                    </a:cubicBezTo>
                    <a:cubicBezTo>
                      <a:pt x="5390" y="532"/>
                      <a:pt x="5217" y="432"/>
                      <a:pt x="4998" y="304"/>
                    </a:cubicBezTo>
                    <a:cubicBezTo>
                      <a:pt x="4751" y="162"/>
                      <a:pt x="4471" y="1"/>
                      <a:pt x="3934" y="1"/>
                    </a:cubicBez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6" name="Google Shape;2146;p78"/>
              <p:cNvSpPr/>
              <p:nvPr/>
            </p:nvSpPr>
            <p:spPr>
              <a:xfrm>
                <a:off x="4685551" y="2928728"/>
                <a:ext cx="412162" cy="46327"/>
              </a:xfrm>
              <a:custGeom>
                <a:rect b="b" l="l" r="r" t="t"/>
                <a:pathLst>
                  <a:path extrusionOk="0" h="1900" w="16904">
                    <a:moveTo>
                      <a:pt x="15862" y="570"/>
                    </a:moveTo>
                    <a:lnTo>
                      <a:pt x="15741" y="989"/>
                    </a:lnTo>
                    <a:cubicBezTo>
                      <a:pt x="15690" y="1168"/>
                      <a:pt x="15475" y="1329"/>
                      <a:pt x="15289" y="1329"/>
                    </a:cubicBezTo>
                    <a:lnTo>
                      <a:pt x="1615" y="1329"/>
                    </a:lnTo>
                    <a:cubicBezTo>
                      <a:pt x="1429" y="1329"/>
                      <a:pt x="1214" y="1168"/>
                      <a:pt x="1163" y="989"/>
                    </a:cubicBezTo>
                    <a:lnTo>
                      <a:pt x="1042" y="570"/>
                    </a:lnTo>
                    <a:close/>
                    <a:moveTo>
                      <a:pt x="285" y="1"/>
                    </a:moveTo>
                    <a:cubicBezTo>
                      <a:pt x="128" y="1"/>
                      <a:pt x="1" y="128"/>
                      <a:pt x="1" y="285"/>
                    </a:cubicBezTo>
                    <a:cubicBezTo>
                      <a:pt x="1" y="442"/>
                      <a:pt x="128" y="570"/>
                      <a:pt x="285" y="570"/>
                    </a:cubicBezTo>
                    <a:lnTo>
                      <a:pt x="451" y="570"/>
                    </a:lnTo>
                    <a:lnTo>
                      <a:pt x="615" y="1145"/>
                    </a:lnTo>
                    <a:cubicBezTo>
                      <a:pt x="735" y="1568"/>
                      <a:pt x="1174" y="1900"/>
                      <a:pt x="1615" y="1900"/>
                    </a:cubicBezTo>
                    <a:lnTo>
                      <a:pt x="15289" y="1900"/>
                    </a:lnTo>
                    <a:cubicBezTo>
                      <a:pt x="15729" y="1900"/>
                      <a:pt x="16169" y="1568"/>
                      <a:pt x="16289" y="1145"/>
                    </a:cubicBezTo>
                    <a:lnTo>
                      <a:pt x="16453" y="570"/>
                    </a:lnTo>
                    <a:lnTo>
                      <a:pt x="16619" y="570"/>
                    </a:lnTo>
                    <a:cubicBezTo>
                      <a:pt x="16776" y="570"/>
                      <a:pt x="16903" y="442"/>
                      <a:pt x="16903" y="285"/>
                    </a:cubicBezTo>
                    <a:cubicBezTo>
                      <a:pt x="16903" y="128"/>
                      <a:pt x="16776" y="1"/>
                      <a:pt x="16619" y="1"/>
                    </a:cubicBez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47" name="Google Shape;2147;p78"/>
          <p:cNvGrpSpPr/>
          <p:nvPr/>
        </p:nvGrpSpPr>
        <p:grpSpPr>
          <a:xfrm>
            <a:off x="6965504" y="397040"/>
            <a:ext cx="643500" cy="643500"/>
            <a:chOff x="1599654" y="780215"/>
            <a:chExt cx="643500" cy="643500"/>
          </a:xfrm>
        </p:grpSpPr>
        <p:sp>
          <p:nvSpPr>
            <p:cNvPr id="2148" name="Google Shape;2148;p78"/>
            <p:cNvSpPr/>
            <p:nvPr/>
          </p:nvSpPr>
          <p:spPr>
            <a:xfrm>
              <a:off x="1599654" y="780215"/>
              <a:ext cx="643500" cy="64350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78"/>
            <p:cNvSpPr/>
            <p:nvPr/>
          </p:nvSpPr>
          <p:spPr>
            <a:xfrm>
              <a:off x="1753711" y="889694"/>
              <a:ext cx="335476" cy="424613"/>
            </a:xfrm>
            <a:custGeom>
              <a:rect b="b" l="l" r="r" t="t"/>
              <a:pathLst>
                <a:path extrusionOk="0" h="17854" w="14106">
                  <a:moveTo>
                    <a:pt x="4959" y="8548"/>
                  </a:moveTo>
                  <a:lnTo>
                    <a:pt x="5117" y="13644"/>
                  </a:lnTo>
                  <a:lnTo>
                    <a:pt x="4410" y="13644"/>
                  </a:lnTo>
                  <a:cubicBezTo>
                    <a:pt x="3934" y="13644"/>
                    <a:pt x="3495" y="13242"/>
                    <a:pt x="3451" y="12767"/>
                  </a:cubicBezTo>
                  <a:lnTo>
                    <a:pt x="3058" y="8548"/>
                  </a:lnTo>
                  <a:close/>
                  <a:moveTo>
                    <a:pt x="8575" y="8548"/>
                  </a:moveTo>
                  <a:lnTo>
                    <a:pt x="8418" y="13644"/>
                  </a:lnTo>
                  <a:lnTo>
                    <a:pt x="5688" y="13644"/>
                  </a:lnTo>
                  <a:lnTo>
                    <a:pt x="5529" y="8548"/>
                  </a:lnTo>
                  <a:close/>
                  <a:moveTo>
                    <a:pt x="7052" y="2850"/>
                  </a:moveTo>
                  <a:cubicBezTo>
                    <a:pt x="7674" y="2850"/>
                    <a:pt x="7978" y="2970"/>
                    <a:pt x="8300" y="3096"/>
                  </a:cubicBezTo>
                  <a:cubicBezTo>
                    <a:pt x="8657" y="3237"/>
                    <a:pt x="9026" y="3382"/>
                    <a:pt x="9756" y="3382"/>
                  </a:cubicBezTo>
                  <a:cubicBezTo>
                    <a:pt x="10486" y="3382"/>
                    <a:pt x="10855" y="3237"/>
                    <a:pt x="11212" y="3096"/>
                  </a:cubicBezTo>
                  <a:cubicBezTo>
                    <a:pt x="11474" y="2992"/>
                    <a:pt x="11724" y="2894"/>
                    <a:pt x="12145" y="2862"/>
                  </a:cubicBezTo>
                  <a:lnTo>
                    <a:pt x="12145" y="2862"/>
                  </a:lnTo>
                  <a:lnTo>
                    <a:pt x="11791" y="6673"/>
                  </a:lnTo>
                  <a:lnTo>
                    <a:pt x="11148" y="7756"/>
                  </a:lnTo>
                  <a:cubicBezTo>
                    <a:pt x="11126" y="7793"/>
                    <a:pt x="11113" y="7833"/>
                    <a:pt x="11110" y="7875"/>
                  </a:cubicBezTo>
                  <a:lnTo>
                    <a:pt x="11100" y="7978"/>
                  </a:lnTo>
                  <a:lnTo>
                    <a:pt x="10388" y="7978"/>
                  </a:lnTo>
                  <a:cubicBezTo>
                    <a:pt x="10231" y="7978"/>
                    <a:pt x="10104" y="8105"/>
                    <a:pt x="10104" y="8263"/>
                  </a:cubicBezTo>
                  <a:cubicBezTo>
                    <a:pt x="10104" y="8420"/>
                    <a:pt x="10231" y="8548"/>
                    <a:pt x="10388" y="8548"/>
                  </a:cubicBezTo>
                  <a:lnTo>
                    <a:pt x="11048" y="8548"/>
                  </a:lnTo>
                  <a:lnTo>
                    <a:pt x="10655" y="12767"/>
                  </a:lnTo>
                  <a:cubicBezTo>
                    <a:pt x="10611" y="13242"/>
                    <a:pt x="10171" y="13644"/>
                    <a:pt x="9695" y="13644"/>
                  </a:cubicBezTo>
                  <a:lnTo>
                    <a:pt x="8987" y="13644"/>
                  </a:lnTo>
                  <a:lnTo>
                    <a:pt x="9145" y="8548"/>
                  </a:lnTo>
                  <a:lnTo>
                    <a:pt x="9249" y="8548"/>
                  </a:lnTo>
                  <a:cubicBezTo>
                    <a:pt x="9406" y="8548"/>
                    <a:pt x="9533" y="8420"/>
                    <a:pt x="9533" y="8263"/>
                  </a:cubicBezTo>
                  <a:cubicBezTo>
                    <a:pt x="9533" y="8105"/>
                    <a:pt x="9406" y="7978"/>
                    <a:pt x="9249" y="7978"/>
                  </a:cubicBezTo>
                  <a:lnTo>
                    <a:pt x="3004" y="7978"/>
                  </a:lnTo>
                  <a:lnTo>
                    <a:pt x="2995" y="7875"/>
                  </a:lnTo>
                  <a:cubicBezTo>
                    <a:pt x="2991" y="7833"/>
                    <a:pt x="2978" y="7793"/>
                    <a:pt x="2956" y="7756"/>
                  </a:cubicBezTo>
                  <a:lnTo>
                    <a:pt x="2314" y="6673"/>
                  </a:lnTo>
                  <a:lnTo>
                    <a:pt x="1960" y="2862"/>
                  </a:lnTo>
                  <a:lnTo>
                    <a:pt x="1960" y="2862"/>
                  </a:lnTo>
                  <a:cubicBezTo>
                    <a:pt x="2380" y="2894"/>
                    <a:pt x="2630" y="2992"/>
                    <a:pt x="2893" y="3096"/>
                  </a:cubicBezTo>
                  <a:cubicBezTo>
                    <a:pt x="3251" y="3237"/>
                    <a:pt x="3620" y="3382"/>
                    <a:pt x="4349" y="3382"/>
                  </a:cubicBezTo>
                  <a:cubicBezTo>
                    <a:pt x="5079" y="3382"/>
                    <a:pt x="5448" y="3237"/>
                    <a:pt x="5804" y="3096"/>
                  </a:cubicBezTo>
                  <a:cubicBezTo>
                    <a:pt x="6127" y="2970"/>
                    <a:pt x="6431" y="2850"/>
                    <a:pt x="7052" y="2850"/>
                  </a:cubicBezTo>
                  <a:close/>
                  <a:moveTo>
                    <a:pt x="12198" y="8548"/>
                  </a:moveTo>
                  <a:lnTo>
                    <a:pt x="11670" y="16413"/>
                  </a:lnTo>
                  <a:cubicBezTo>
                    <a:pt x="11639" y="16886"/>
                    <a:pt x="11213" y="17284"/>
                    <a:pt x="10741" y="17284"/>
                  </a:cubicBezTo>
                  <a:lnTo>
                    <a:pt x="3346" y="17284"/>
                  </a:lnTo>
                  <a:cubicBezTo>
                    <a:pt x="2873" y="17284"/>
                    <a:pt x="2448" y="16886"/>
                    <a:pt x="2418" y="16413"/>
                  </a:cubicBezTo>
                  <a:lnTo>
                    <a:pt x="1906" y="8548"/>
                  </a:lnTo>
                  <a:lnTo>
                    <a:pt x="2485" y="8548"/>
                  </a:lnTo>
                  <a:lnTo>
                    <a:pt x="2883" y="12821"/>
                  </a:lnTo>
                  <a:cubicBezTo>
                    <a:pt x="2954" y="13589"/>
                    <a:pt x="3640" y="14214"/>
                    <a:pt x="4410" y="14214"/>
                  </a:cubicBezTo>
                  <a:lnTo>
                    <a:pt x="9695" y="14214"/>
                  </a:lnTo>
                  <a:cubicBezTo>
                    <a:pt x="10466" y="14214"/>
                    <a:pt x="11150" y="13589"/>
                    <a:pt x="11222" y="12821"/>
                  </a:cubicBezTo>
                  <a:lnTo>
                    <a:pt x="11619" y="8548"/>
                  </a:lnTo>
                  <a:close/>
                  <a:moveTo>
                    <a:pt x="291" y="1"/>
                  </a:moveTo>
                  <a:cubicBezTo>
                    <a:pt x="211" y="1"/>
                    <a:pt x="135" y="35"/>
                    <a:pt x="80" y="93"/>
                  </a:cubicBezTo>
                  <a:cubicBezTo>
                    <a:pt x="26" y="153"/>
                    <a:pt x="0" y="233"/>
                    <a:pt x="7" y="312"/>
                  </a:cubicBezTo>
                  <a:lnTo>
                    <a:pt x="643" y="7150"/>
                  </a:lnTo>
                  <a:cubicBezTo>
                    <a:pt x="648" y="7192"/>
                    <a:pt x="661" y="7232"/>
                    <a:pt x="682" y="7268"/>
                  </a:cubicBezTo>
                  <a:lnTo>
                    <a:pt x="1322" y="8349"/>
                  </a:lnTo>
                  <a:lnTo>
                    <a:pt x="1849" y="16451"/>
                  </a:lnTo>
                  <a:cubicBezTo>
                    <a:pt x="1899" y="17225"/>
                    <a:pt x="2571" y="17853"/>
                    <a:pt x="3346" y="17853"/>
                  </a:cubicBezTo>
                  <a:lnTo>
                    <a:pt x="10741" y="17853"/>
                  </a:lnTo>
                  <a:cubicBezTo>
                    <a:pt x="11516" y="17853"/>
                    <a:pt x="12187" y="17225"/>
                    <a:pt x="12240" y="16451"/>
                  </a:cubicBezTo>
                  <a:lnTo>
                    <a:pt x="12782" y="8349"/>
                  </a:lnTo>
                  <a:lnTo>
                    <a:pt x="13423" y="7268"/>
                  </a:lnTo>
                  <a:cubicBezTo>
                    <a:pt x="13444" y="7232"/>
                    <a:pt x="13458" y="7192"/>
                    <a:pt x="13461" y="7150"/>
                  </a:cubicBezTo>
                  <a:lnTo>
                    <a:pt x="14097" y="312"/>
                  </a:lnTo>
                  <a:cubicBezTo>
                    <a:pt x="14105" y="233"/>
                    <a:pt x="14078" y="153"/>
                    <a:pt x="14024" y="93"/>
                  </a:cubicBezTo>
                  <a:cubicBezTo>
                    <a:pt x="13971" y="35"/>
                    <a:pt x="13894" y="1"/>
                    <a:pt x="13814" y="1"/>
                  </a:cubicBezTo>
                  <a:lnTo>
                    <a:pt x="12459" y="1"/>
                  </a:lnTo>
                  <a:cubicBezTo>
                    <a:pt x="12301" y="1"/>
                    <a:pt x="12174" y="129"/>
                    <a:pt x="12174" y="286"/>
                  </a:cubicBezTo>
                  <a:cubicBezTo>
                    <a:pt x="12174" y="443"/>
                    <a:pt x="12301" y="571"/>
                    <a:pt x="12459" y="571"/>
                  </a:cubicBezTo>
                  <a:lnTo>
                    <a:pt x="13502" y="571"/>
                  </a:lnTo>
                  <a:lnTo>
                    <a:pt x="12900" y="7033"/>
                  </a:lnTo>
                  <a:lnTo>
                    <a:pt x="12341" y="7978"/>
                  </a:lnTo>
                  <a:lnTo>
                    <a:pt x="11680" y="7978"/>
                  </a:lnTo>
                  <a:lnTo>
                    <a:pt x="12313" y="6907"/>
                  </a:lnTo>
                  <a:cubicBezTo>
                    <a:pt x="12335" y="6871"/>
                    <a:pt x="12348" y="6831"/>
                    <a:pt x="12353" y="6788"/>
                  </a:cubicBezTo>
                  <a:lnTo>
                    <a:pt x="12743" y="2591"/>
                  </a:lnTo>
                  <a:cubicBezTo>
                    <a:pt x="12750" y="2511"/>
                    <a:pt x="12724" y="2433"/>
                    <a:pt x="12669" y="2373"/>
                  </a:cubicBezTo>
                  <a:cubicBezTo>
                    <a:pt x="12616" y="2314"/>
                    <a:pt x="12540" y="2281"/>
                    <a:pt x="12459" y="2281"/>
                  </a:cubicBezTo>
                  <a:cubicBezTo>
                    <a:pt x="11729" y="2281"/>
                    <a:pt x="11360" y="2426"/>
                    <a:pt x="11003" y="2566"/>
                  </a:cubicBezTo>
                  <a:cubicBezTo>
                    <a:pt x="10681" y="2692"/>
                    <a:pt x="10377" y="2812"/>
                    <a:pt x="9756" y="2812"/>
                  </a:cubicBezTo>
                  <a:cubicBezTo>
                    <a:pt x="9133" y="2812"/>
                    <a:pt x="8830" y="2692"/>
                    <a:pt x="8508" y="2566"/>
                  </a:cubicBezTo>
                  <a:cubicBezTo>
                    <a:pt x="8151" y="2426"/>
                    <a:pt x="7782" y="2281"/>
                    <a:pt x="7052" y="2281"/>
                  </a:cubicBezTo>
                  <a:cubicBezTo>
                    <a:pt x="6322" y="2281"/>
                    <a:pt x="5953" y="2426"/>
                    <a:pt x="5596" y="2566"/>
                  </a:cubicBezTo>
                  <a:cubicBezTo>
                    <a:pt x="5275" y="2692"/>
                    <a:pt x="4971" y="2812"/>
                    <a:pt x="4349" y="2812"/>
                  </a:cubicBezTo>
                  <a:cubicBezTo>
                    <a:pt x="3727" y="2812"/>
                    <a:pt x="3423" y="2692"/>
                    <a:pt x="3102" y="2566"/>
                  </a:cubicBezTo>
                  <a:cubicBezTo>
                    <a:pt x="2745" y="2426"/>
                    <a:pt x="2375" y="2281"/>
                    <a:pt x="1646" y="2281"/>
                  </a:cubicBezTo>
                  <a:cubicBezTo>
                    <a:pt x="1566" y="2281"/>
                    <a:pt x="1490" y="2314"/>
                    <a:pt x="1435" y="2373"/>
                  </a:cubicBezTo>
                  <a:cubicBezTo>
                    <a:pt x="1381" y="2433"/>
                    <a:pt x="1355" y="2511"/>
                    <a:pt x="1362" y="2591"/>
                  </a:cubicBezTo>
                  <a:lnTo>
                    <a:pt x="1753" y="6788"/>
                  </a:lnTo>
                  <a:cubicBezTo>
                    <a:pt x="1756" y="6831"/>
                    <a:pt x="1769" y="6871"/>
                    <a:pt x="1791" y="6907"/>
                  </a:cubicBezTo>
                  <a:lnTo>
                    <a:pt x="2425" y="7978"/>
                  </a:lnTo>
                  <a:lnTo>
                    <a:pt x="1765" y="7978"/>
                  </a:lnTo>
                  <a:lnTo>
                    <a:pt x="1205" y="7033"/>
                  </a:lnTo>
                  <a:lnTo>
                    <a:pt x="604" y="571"/>
                  </a:lnTo>
                  <a:lnTo>
                    <a:pt x="11319" y="571"/>
                  </a:lnTo>
                  <a:cubicBezTo>
                    <a:pt x="11476" y="571"/>
                    <a:pt x="11604" y="443"/>
                    <a:pt x="11604" y="286"/>
                  </a:cubicBezTo>
                  <a:cubicBezTo>
                    <a:pt x="11604" y="129"/>
                    <a:pt x="11476" y="1"/>
                    <a:pt x="11319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150" name="Google Shape;215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4050" y="2753463"/>
            <a:ext cx="2038350" cy="2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5" name="Google Shape;2155;p79"/>
          <p:cNvGrpSpPr/>
          <p:nvPr/>
        </p:nvGrpSpPr>
        <p:grpSpPr>
          <a:xfrm>
            <a:off x="9293898" y="78447"/>
            <a:ext cx="2800202" cy="5613300"/>
            <a:chOff x="3726323" y="-397928"/>
            <a:chExt cx="2800202" cy="5613300"/>
          </a:xfrm>
        </p:grpSpPr>
        <p:cxnSp>
          <p:nvCxnSpPr>
            <p:cNvPr id="2156" name="Google Shape;2156;p79"/>
            <p:cNvCxnSpPr/>
            <p:nvPr/>
          </p:nvCxnSpPr>
          <p:spPr>
            <a:xfrm rot="5400000">
              <a:off x="3465107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57" name="Google Shape;2157;p79"/>
            <p:cNvCxnSpPr/>
            <p:nvPr/>
          </p:nvCxnSpPr>
          <p:spPr>
            <a:xfrm rot="5400000">
              <a:off x="3719664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58" name="Google Shape;2158;p79"/>
            <p:cNvCxnSpPr/>
            <p:nvPr/>
          </p:nvCxnSpPr>
          <p:spPr>
            <a:xfrm rot="5400000">
              <a:off x="2956020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59" name="Google Shape;2159;p79"/>
            <p:cNvCxnSpPr/>
            <p:nvPr/>
          </p:nvCxnSpPr>
          <p:spPr>
            <a:xfrm rot="5400000">
              <a:off x="3210578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60" name="Google Shape;2160;p79"/>
            <p:cNvCxnSpPr/>
            <p:nvPr/>
          </p:nvCxnSpPr>
          <p:spPr>
            <a:xfrm rot="5400000">
              <a:off x="2446933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61" name="Google Shape;2161;p79"/>
            <p:cNvCxnSpPr/>
            <p:nvPr/>
          </p:nvCxnSpPr>
          <p:spPr>
            <a:xfrm rot="5400000">
              <a:off x="2701491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62" name="Google Shape;2162;p79"/>
            <p:cNvCxnSpPr/>
            <p:nvPr/>
          </p:nvCxnSpPr>
          <p:spPr>
            <a:xfrm rot="5400000">
              <a:off x="1937847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63" name="Google Shape;2163;p79"/>
            <p:cNvCxnSpPr/>
            <p:nvPr/>
          </p:nvCxnSpPr>
          <p:spPr>
            <a:xfrm rot="5400000">
              <a:off x="2192404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64" name="Google Shape;2164;p79"/>
            <p:cNvCxnSpPr/>
            <p:nvPr/>
          </p:nvCxnSpPr>
          <p:spPr>
            <a:xfrm rot="5400000">
              <a:off x="1428760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65" name="Google Shape;2165;p79"/>
            <p:cNvCxnSpPr/>
            <p:nvPr/>
          </p:nvCxnSpPr>
          <p:spPr>
            <a:xfrm rot="5400000">
              <a:off x="1683317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66" name="Google Shape;2166;p79"/>
            <p:cNvCxnSpPr/>
            <p:nvPr/>
          </p:nvCxnSpPr>
          <p:spPr>
            <a:xfrm rot="5400000">
              <a:off x="919673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67" name="Google Shape;2167;p79"/>
            <p:cNvCxnSpPr/>
            <p:nvPr/>
          </p:nvCxnSpPr>
          <p:spPr>
            <a:xfrm rot="5400000">
              <a:off x="1174230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168" name="Google Shape;2168;p79"/>
            <p:cNvGrpSpPr/>
            <p:nvPr/>
          </p:nvGrpSpPr>
          <p:grpSpPr>
            <a:xfrm>
              <a:off x="3726325" y="-397925"/>
              <a:ext cx="2800200" cy="5599950"/>
              <a:chOff x="3726325" y="-397925"/>
              <a:chExt cx="2800200" cy="5599950"/>
            </a:xfrm>
          </p:grpSpPr>
          <p:cxnSp>
            <p:nvCxnSpPr>
              <p:cNvPr id="2169" name="Google Shape;2169;p79"/>
              <p:cNvCxnSpPr/>
              <p:nvPr/>
            </p:nvCxnSpPr>
            <p:spPr>
              <a:xfrm>
                <a:off x="3726325" y="-143369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70" name="Google Shape;2170;p79"/>
              <p:cNvCxnSpPr/>
              <p:nvPr/>
            </p:nvCxnSpPr>
            <p:spPr>
              <a:xfrm>
                <a:off x="3726325" y="-397925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71" name="Google Shape;2171;p79"/>
              <p:cNvCxnSpPr/>
              <p:nvPr/>
            </p:nvCxnSpPr>
            <p:spPr>
              <a:xfrm>
                <a:off x="3726325" y="365716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72" name="Google Shape;2172;p79"/>
              <p:cNvCxnSpPr/>
              <p:nvPr/>
            </p:nvCxnSpPr>
            <p:spPr>
              <a:xfrm>
                <a:off x="3726325" y="111160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73" name="Google Shape;2173;p79"/>
              <p:cNvCxnSpPr/>
              <p:nvPr/>
            </p:nvCxnSpPr>
            <p:spPr>
              <a:xfrm>
                <a:off x="3726325" y="874801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74" name="Google Shape;2174;p79"/>
              <p:cNvCxnSpPr/>
              <p:nvPr/>
            </p:nvCxnSpPr>
            <p:spPr>
              <a:xfrm>
                <a:off x="3726325" y="620245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75" name="Google Shape;2175;p79"/>
              <p:cNvCxnSpPr/>
              <p:nvPr/>
            </p:nvCxnSpPr>
            <p:spPr>
              <a:xfrm>
                <a:off x="3726325" y="1383887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76" name="Google Shape;2176;p79"/>
              <p:cNvCxnSpPr/>
              <p:nvPr/>
            </p:nvCxnSpPr>
            <p:spPr>
              <a:xfrm>
                <a:off x="3726325" y="1129330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77" name="Google Shape;2177;p79"/>
              <p:cNvCxnSpPr/>
              <p:nvPr/>
            </p:nvCxnSpPr>
            <p:spPr>
              <a:xfrm>
                <a:off x="3726325" y="1892972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78" name="Google Shape;2178;p79"/>
              <p:cNvCxnSpPr/>
              <p:nvPr/>
            </p:nvCxnSpPr>
            <p:spPr>
              <a:xfrm>
                <a:off x="3726325" y="1638415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79" name="Google Shape;2179;p79"/>
              <p:cNvCxnSpPr/>
              <p:nvPr/>
            </p:nvCxnSpPr>
            <p:spPr>
              <a:xfrm>
                <a:off x="3726325" y="2402057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80" name="Google Shape;2180;p79"/>
              <p:cNvCxnSpPr/>
              <p:nvPr/>
            </p:nvCxnSpPr>
            <p:spPr>
              <a:xfrm>
                <a:off x="3726325" y="2147501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81" name="Google Shape;2181;p79"/>
              <p:cNvCxnSpPr/>
              <p:nvPr/>
            </p:nvCxnSpPr>
            <p:spPr>
              <a:xfrm>
                <a:off x="3726325" y="2911142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82" name="Google Shape;2182;p79"/>
              <p:cNvCxnSpPr/>
              <p:nvPr/>
            </p:nvCxnSpPr>
            <p:spPr>
              <a:xfrm>
                <a:off x="3726325" y="2656586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83" name="Google Shape;2183;p79"/>
              <p:cNvCxnSpPr/>
              <p:nvPr/>
            </p:nvCxnSpPr>
            <p:spPr>
              <a:xfrm>
                <a:off x="3726325" y="3420227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84" name="Google Shape;2184;p79"/>
              <p:cNvCxnSpPr/>
              <p:nvPr/>
            </p:nvCxnSpPr>
            <p:spPr>
              <a:xfrm>
                <a:off x="3726325" y="3165671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85" name="Google Shape;2185;p79"/>
              <p:cNvCxnSpPr/>
              <p:nvPr/>
            </p:nvCxnSpPr>
            <p:spPr>
              <a:xfrm>
                <a:off x="3726325" y="3674770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86" name="Google Shape;2186;p79"/>
              <p:cNvCxnSpPr/>
              <p:nvPr/>
            </p:nvCxnSpPr>
            <p:spPr>
              <a:xfrm>
                <a:off x="3726325" y="4183855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87" name="Google Shape;2187;p79"/>
              <p:cNvCxnSpPr/>
              <p:nvPr/>
            </p:nvCxnSpPr>
            <p:spPr>
              <a:xfrm>
                <a:off x="3726325" y="3929299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88" name="Google Shape;2188;p79"/>
              <p:cNvCxnSpPr/>
              <p:nvPr/>
            </p:nvCxnSpPr>
            <p:spPr>
              <a:xfrm>
                <a:off x="3726325" y="4692940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89" name="Google Shape;2189;p79"/>
              <p:cNvCxnSpPr/>
              <p:nvPr/>
            </p:nvCxnSpPr>
            <p:spPr>
              <a:xfrm>
                <a:off x="3726325" y="4438384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90" name="Google Shape;2190;p79"/>
              <p:cNvCxnSpPr/>
              <p:nvPr/>
            </p:nvCxnSpPr>
            <p:spPr>
              <a:xfrm>
                <a:off x="3726325" y="5202025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91" name="Google Shape;2191;p79"/>
              <p:cNvCxnSpPr/>
              <p:nvPr/>
            </p:nvCxnSpPr>
            <p:spPr>
              <a:xfrm>
                <a:off x="3726325" y="4947469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2192" name="Google Shape;2192;p79"/>
          <p:cNvSpPr txBox="1"/>
          <p:nvPr>
            <p:ph idx="3" type="subTitle"/>
          </p:nvPr>
        </p:nvSpPr>
        <p:spPr>
          <a:xfrm>
            <a:off x="824300" y="1568750"/>
            <a:ext cx="7678200" cy="33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600"/>
              <a:t>Encourage cashless payments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Offer discount to customers who use credit card and mobile payment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Manage peak hours on weekdays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Increase staff during the peak hours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Offer promotions or discount during non-peak hours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Optimize operations throughout the day 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Streamline operations and reduce waiting time during busier period 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Offering special promotion in the evening</a:t>
            </a:r>
            <a:endParaRPr sz="1600"/>
          </a:p>
        </p:txBody>
      </p:sp>
      <p:grpSp>
        <p:nvGrpSpPr>
          <p:cNvPr id="2193" name="Google Shape;2193;p79"/>
          <p:cNvGrpSpPr/>
          <p:nvPr/>
        </p:nvGrpSpPr>
        <p:grpSpPr>
          <a:xfrm>
            <a:off x="4681564" y="342485"/>
            <a:ext cx="643500" cy="643500"/>
            <a:chOff x="653189" y="357835"/>
            <a:chExt cx="643500" cy="643500"/>
          </a:xfrm>
        </p:grpSpPr>
        <p:sp>
          <p:nvSpPr>
            <p:cNvPr id="2194" name="Google Shape;2194;p79"/>
            <p:cNvSpPr/>
            <p:nvPr/>
          </p:nvSpPr>
          <p:spPr>
            <a:xfrm>
              <a:off x="653189" y="357835"/>
              <a:ext cx="643500" cy="643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p79"/>
            <p:cNvSpPr/>
            <p:nvPr/>
          </p:nvSpPr>
          <p:spPr>
            <a:xfrm>
              <a:off x="852380" y="467354"/>
              <a:ext cx="245198" cy="424518"/>
            </a:xfrm>
            <a:custGeom>
              <a:rect b="b" l="l" r="r" t="t"/>
              <a:pathLst>
                <a:path extrusionOk="0" h="17850" w="10310">
                  <a:moveTo>
                    <a:pt x="5301" y="657"/>
                  </a:moveTo>
                  <a:lnTo>
                    <a:pt x="6459" y="1137"/>
                  </a:lnTo>
                  <a:lnTo>
                    <a:pt x="5103" y="1137"/>
                  </a:lnTo>
                  <a:lnTo>
                    <a:pt x="5301" y="657"/>
                  </a:lnTo>
                  <a:close/>
                  <a:moveTo>
                    <a:pt x="7333" y="1706"/>
                  </a:moveTo>
                  <a:lnTo>
                    <a:pt x="6534" y="3635"/>
                  </a:lnTo>
                  <a:lnTo>
                    <a:pt x="4429" y="2762"/>
                  </a:lnTo>
                  <a:lnTo>
                    <a:pt x="4866" y="1706"/>
                  </a:lnTo>
                  <a:close/>
                  <a:moveTo>
                    <a:pt x="4249" y="1706"/>
                  </a:moveTo>
                  <a:lnTo>
                    <a:pt x="3793" y="2808"/>
                  </a:lnTo>
                  <a:cubicBezTo>
                    <a:pt x="3765" y="2878"/>
                    <a:pt x="3765" y="2956"/>
                    <a:pt x="3793" y="3027"/>
                  </a:cubicBezTo>
                  <a:cubicBezTo>
                    <a:pt x="3822" y="3096"/>
                    <a:pt x="3878" y="3152"/>
                    <a:pt x="3948" y="3180"/>
                  </a:cubicBezTo>
                  <a:lnTo>
                    <a:pt x="4114" y="3249"/>
                  </a:lnTo>
                  <a:lnTo>
                    <a:pt x="2053" y="4102"/>
                  </a:lnTo>
                  <a:lnTo>
                    <a:pt x="1762" y="1706"/>
                  </a:lnTo>
                  <a:close/>
                  <a:moveTo>
                    <a:pt x="4622" y="3655"/>
                  </a:moveTo>
                  <a:lnTo>
                    <a:pt x="5495" y="5760"/>
                  </a:lnTo>
                  <a:lnTo>
                    <a:pt x="3389" y="6633"/>
                  </a:lnTo>
                  <a:lnTo>
                    <a:pt x="2517" y="4527"/>
                  </a:lnTo>
                  <a:lnTo>
                    <a:pt x="4622" y="3655"/>
                  </a:lnTo>
                  <a:close/>
                  <a:moveTo>
                    <a:pt x="8546" y="1706"/>
                  </a:moveTo>
                  <a:lnTo>
                    <a:pt x="7890" y="7099"/>
                  </a:lnTo>
                  <a:cubicBezTo>
                    <a:pt x="7890" y="7099"/>
                    <a:pt x="7889" y="7097"/>
                    <a:pt x="7888" y="7097"/>
                  </a:cubicBezTo>
                  <a:lnTo>
                    <a:pt x="5822" y="6241"/>
                  </a:lnTo>
                  <a:lnTo>
                    <a:pt x="5976" y="6178"/>
                  </a:lnTo>
                  <a:cubicBezTo>
                    <a:pt x="6121" y="6117"/>
                    <a:pt x="6190" y="5951"/>
                    <a:pt x="6131" y="5806"/>
                  </a:cubicBezTo>
                  <a:lnTo>
                    <a:pt x="5270" y="3728"/>
                  </a:lnTo>
                  <a:lnTo>
                    <a:pt x="6579" y="4271"/>
                  </a:lnTo>
                  <a:cubicBezTo>
                    <a:pt x="6615" y="4285"/>
                    <a:pt x="6652" y="4292"/>
                    <a:pt x="6689" y="4292"/>
                  </a:cubicBezTo>
                  <a:cubicBezTo>
                    <a:pt x="6801" y="4292"/>
                    <a:pt x="6907" y="4226"/>
                    <a:pt x="6952" y="4116"/>
                  </a:cubicBezTo>
                  <a:lnTo>
                    <a:pt x="7950" y="1706"/>
                  </a:lnTo>
                  <a:close/>
                  <a:moveTo>
                    <a:pt x="5301" y="6643"/>
                  </a:moveTo>
                  <a:lnTo>
                    <a:pt x="7407" y="7515"/>
                  </a:lnTo>
                  <a:lnTo>
                    <a:pt x="6534" y="9620"/>
                  </a:lnTo>
                  <a:lnTo>
                    <a:pt x="4429" y="8749"/>
                  </a:lnTo>
                  <a:lnTo>
                    <a:pt x="5301" y="6643"/>
                  </a:lnTo>
                  <a:close/>
                  <a:moveTo>
                    <a:pt x="9695" y="1706"/>
                  </a:moveTo>
                  <a:lnTo>
                    <a:pt x="7907" y="16399"/>
                  </a:lnTo>
                  <a:cubicBezTo>
                    <a:pt x="7849" y="16877"/>
                    <a:pt x="7394" y="17280"/>
                    <a:pt x="6913" y="17280"/>
                  </a:cubicBezTo>
                  <a:lnTo>
                    <a:pt x="3396" y="17280"/>
                  </a:lnTo>
                  <a:cubicBezTo>
                    <a:pt x="2915" y="17280"/>
                    <a:pt x="2460" y="16877"/>
                    <a:pt x="2402" y="16399"/>
                  </a:cubicBezTo>
                  <a:lnTo>
                    <a:pt x="613" y="1706"/>
                  </a:lnTo>
                  <a:lnTo>
                    <a:pt x="1188" y="1706"/>
                  </a:lnTo>
                  <a:lnTo>
                    <a:pt x="2309" y="10917"/>
                  </a:lnTo>
                  <a:cubicBezTo>
                    <a:pt x="2325" y="11061"/>
                    <a:pt x="2449" y="11167"/>
                    <a:pt x="2591" y="11167"/>
                  </a:cubicBezTo>
                  <a:cubicBezTo>
                    <a:pt x="2603" y="11167"/>
                    <a:pt x="2613" y="11167"/>
                    <a:pt x="2625" y="11164"/>
                  </a:cubicBezTo>
                  <a:cubicBezTo>
                    <a:pt x="2781" y="11145"/>
                    <a:pt x="2893" y="11004"/>
                    <a:pt x="2874" y="10848"/>
                  </a:cubicBezTo>
                  <a:lnTo>
                    <a:pt x="2190" y="5228"/>
                  </a:lnTo>
                  <a:lnTo>
                    <a:pt x="2190" y="5228"/>
                  </a:lnTo>
                  <a:lnTo>
                    <a:pt x="2972" y="7114"/>
                  </a:lnTo>
                  <a:cubicBezTo>
                    <a:pt x="3017" y="7224"/>
                    <a:pt x="3123" y="7290"/>
                    <a:pt x="3235" y="7290"/>
                  </a:cubicBezTo>
                  <a:cubicBezTo>
                    <a:pt x="3271" y="7290"/>
                    <a:pt x="3308" y="7283"/>
                    <a:pt x="3343" y="7268"/>
                  </a:cubicBezTo>
                  <a:lnTo>
                    <a:pt x="4649" y="6727"/>
                  </a:lnTo>
                  <a:lnTo>
                    <a:pt x="3793" y="8794"/>
                  </a:lnTo>
                  <a:cubicBezTo>
                    <a:pt x="3765" y="8863"/>
                    <a:pt x="3765" y="8942"/>
                    <a:pt x="3793" y="9012"/>
                  </a:cubicBezTo>
                  <a:cubicBezTo>
                    <a:pt x="3822" y="9081"/>
                    <a:pt x="3878" y="9137"/>
                    <a:pt x="3947" y="9165"/>
                  </a:cubicBezTo>
                  <a:lnTo>
                    <a:pt x="6579" y="10256"/>
                  </a:lnTo>
                  <a:cubicBezTo>
                    <a:pt x="6615" y="10270"/>
                    <a:pt x="6652" y="10277"/>
                    <a:pt x="6689" y="10277"/>
                  </a:cubicBezTo>
                  <a:cubicBezTo>
                    <a:pt x="6801" y="10277"/>
                    <a:pt x="6907" y="10212"/>
                    <a:pt x="6952" y="10101"/>
                  </a:cubicBezTo>
                  <a:lnTo>
                    <a:pt x="7764" y="8143"/>
                  </a:lnTo>
                  <a:lnTo>
                    <a:pt x="6966" y="14689"/>
                  </a:lnTo>
                  <a:cubicBezTo>
                    <a:pt x="6842" y="14808"/>
                    <a:pt x="6236" y="15000"/>
                    <a:pt x="5154" y="15000"/>
                  </a:cubicBezTo>
                  <a:cubicBezTo>
                    <a:pt x="4070" y="15000"/>
                    <a:pt x="3462" y="14806"/>
                    <a:pt x="3342" y="14690"/>
                  </a:cubicBezTo>
                  <a:lnTo>
                    <a:pt x="3011" y="11979"/>
                  </a:lnTo>
                  <a:cubicBezTo>
                    <a:pt x="2995" y="11834"/>
                    <a:pt x="2870" y="11728"/>
                    <a:pt x="2727" y="11728"/>
                  </a:cubicBezTo>
                  <a:cubicBezTo>
                    <a:pt x="2717" y="11728"/>
                    <a:pt x="2706" y="11729"/>
                    <a:pt x="2694" y="11730"/>
                  </a:cubicBezTo>
                  <a:cubicBezTo>
                    <a:pt x="2538" y="11749"/>
                    <a:pt x="2427" y="11892"/>
                    <a:pt x="2446" y="12048"/>
                  </a:cubicBezTo>
                  <a:lnTo>
                    <a:pt x="2784" y="14824"/>
                  </a:lnTo>
                  <a:cubicBezTo>
                    <a:pt x="2787" y="14853"/>
                    <a:pt x="2796" y="14881"/>
                    <a:pt x="2808" y="14908"/>
                  </a:cubicBezTo>
                  <a:cubicBezTo>
                    <a:pt x="3079" y="15506"/>
                    <a:pt x="4539" y="15571"/>
                    <a:pt x="5154" y="15571"/>
                  </a:cubicBezTo>
                  <a:cubicBezTo>
                    <a:pt x="5770" y="15571"/>
                    <a:pt x="7229" y="15506"/>
                    <a:pt x="7501" y="14908"/>
                  </a:cubicBezTo>
                  <a:cubicBezTo>
                    <a:pt x="7513" y="14881"/>
                    <a:pt x="7521" y="14853"/>
                    <a:pt x="7525" y="14824"/>
                  </a:cubicBezTo>
                  <a:lnTo>
                    <a:pt x="9120" y="1706"/>
                  </a:lnTo>
                  <a:close/>
                  <a:moveTo>
                    <a:pt x="5147" y="0"/>
                  </a:moveTo>
                  <a:cubicBezTo>
                    <a:pt x="5110" y="0"/>
                    <a:pt x="5073" y="7"/>
                    <a:pt x="5038" y="22"/>
                  </a:cubicBezTo>
                  <a:cubicBezTo>
                    <a:pt x="4968" y="50"/>
                    <a:pt x="4913" y="106"/>
                    <a:pt x="4884" y="176"/>
                  </a:cubicBezTo>
                  <a:lnTo>
                    <a:pt x="4486" y="1137"/>
                  </a:lnTo>
                  <a:lnTo>
                    <a:pt x="292" y="1137"/>
                  </a:lnTo>
                  <a:cubicBezTo>
                    <a:pt x="211" y="1137"/>
                    <a:pt x="133" y="1172"/>
                    <a:pt x="79" y="1232"/>
                  </a:cubicBezTo>
                  <a:cubicBezTo>
                    <a:pt x="25" y="1294"/>
                    <a:pt x="0" y="1375"/>
                    <a:pt x="10" y="1456"/>
                  </a:cubicBezTo>
                  <a:lnTo>
                    <a:pt x="1836" y="16468"/>
                  </a:lnTo>
                  <a:cubicBezTo>
                    <a:pt x="1929" y="17230"/>
                    <a:pt x="2629" y="17850"/>
                    <a:pt x="3396" y="17850"/>
                  </a:cubicBezTo>
                  <a:lnTo>
                    <a:pt x="6913" y="17850"/>
                  </a:lnTo>
                  <a:cubicBezTo>
                    <a:pt x="7679" y="17850"/>
                    <a:pt x="8380" y="17230"/>
                    <a:pt x="8472" y="16468"/>
                  </a:cubicBezTo>
                  <a:lnTo>
                    <a:pt x="10299" y="1456"/>
                  </a:lnTo>
                  <a:cubicBezTo>
                    <a:pt x="10310" y="1375"/>
                    <a:pt x="10283" y="1294"/>
                    <a:pt x="10230" y="1232"/>
                  </a:cubicBezTo>
                  <a:cubicBezTo>
                    <a:pt x="10175" y="1172"/>
                    <a:pt x="10098" y="1137"/>
                    <a:pt x="10017" y="1137"/>
                  </a:cubicBezTo>
                  <a:lnTo>
                    <a:pt x="7934" y="1137"/>
                  </a:lnTo>
                  <a:cubicBezTo>
                    <a:pt x="7920" y="1128"/>
                    <a:pt x="7905" y="1119"/>
                    <a:pt x="7888" y="1112"/>
                  </a:cubicBezTo>
                  <a:lnTo>
                    <a:pt x="5257" y="22"/>
                  </a:lnTo>
                  <a:cubicBezTo>
                    <a:pt x="5221" y="7"/>
                    <a:pt x="5184" y="0"/>
                    <a:pt x="5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96" name="Google Shape;2196;p79"/>
          <p:cNvGrpSpPr/>
          <p:nvPr/>
        </p:nvGrpSpPr>
        <p:grpSpPr>
          <a:xfrm>
            <a:off x="2851833" y="342474"/>
            <a:ext cx="643500" cy="643500"/>
            <a:chOff x="1420258" y="357936"/>
            <a:chExt cx="643500" cy="643500"/>
          </a:xfrm>
        </p:grpSpPr>
        <p:sp>
          <p:nvSpPr>
            <p:cNvPr id="2197" name="Google Shape;2197;p79"/>
            <p:cNvSpPr/>
            <p:nvPr/>
          </p:nvSpPr>
          <p:spPr>
            <a:xfrm>
              <a:off x="1420258" y="357936"/>
              <a:ext cx="643500" cy="64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98" name="Google Shape;2198;p79"/>
            <p:cNvGrpSpPr/>
            <p:nvPr/>
          </p:nvGrpSpPr>
          <p:grpSpPr>
            <a:xfrm>
              <a:off x="1525158" y="467380"/>
              <a:ext cx="433749" cy="424664"/>
              <a:chOff x="2560153" y="1360787"/>
              <a:chExt cx="444688" cy="435375"/>
            </a:xfrm>
          </p:grpSpPr>
          <p:sp>
            <p:nvSpPr>
              <p:cNvPr id="2199" name="Google Shape;2199;p79"/>
              <p:cNvSpPr/>
              <p:nvPr/>
            </p:nvSpPr>
            <p:spPr>
              <a:xfrm>
                <a:off x="2560153" y="1360812"/>
                <a:ext cx="443786" cy="435350"/>
              </a:xfrm>
              <a:custGeom>
                <a:rect b="b" l="l" r="r" t="t"/>
                <a:pathLst>
                  <a:path extrusionOk="0" h="17855" w="18201">
                    <a:moveTo>
                      <a:pt x="15308" y="571"/>
                    </a:moveTo>
                    <a:cubicBezTo>
                      <a:pt x="15978" y="571"/>
                      <a:pt x="16530" y="769"/>
                      <a:pt x="16904" y="1142"/>
                    </a:cubicBezTo>
                    <a:cubicBezTo>
                      <a:pt x="17430" y="1669"/>
                      <a:pt x="17602" y="2526"/>
                      <a:pt x="17388" y="3557"/>
                    </a:cubicBezTo>
                    <a:cubicBezTo>
                      <a:pt x="17174" y="4578"/>
                      <a:pt x="16610" y="5607"/>
                      <a:pt x="15840" y="6377"/>
                    </a:cubicBezTo>
                    <a:cubicBezTo>
                      <a:pt x="15028" y="7189"/>
                      <a:pt x="14040" y="7637"/>
                      <a:pt x="13057" y="7637"/>
                    </a:cubicBezTo>
                    <a:cubicBezTo>
                      <a:pt x="12543" y="7637"/>
                      <a:pt x="12053" y="7509"/>
                      <a:pt x="11638" y="7266"/>
                    </a:cubicBezTo>
                    <a:cubicBezTo>
                      <a:pt x="11593" y="7239"/>
                      <a:pt x="11544" y="7226"/>
                      <a:pt x="11495" y="7226"/>
                    </a:cubicBezTo>
                    <a:cubicBezTo>
                      <a:pt x="11413" y="7226"/>
                      <a:pt x="11333" y="7261"/>
                      <a:pt x="11277" y="7328"/>
                    </a:cubicBezTo>
                    <a:lnTo>
                      <a:pt x="3256" y="16783"/>
                    </a:lnTo>
                    <a:cubicBezTo>
                      <a:pt x="3230" y="16814"/>
                      <a:pt x="3204" y="16843"/>
                      <a:pt x="3177" y="16870"/>
                    </a:cubicBezTo>
                    <a:cubicBezTo>
                      <a:pt x="2910" y="17137"/>
                      <a:pt x="2555" y="17284"/>
                      <a:pt x="2177" y="17284"/>
                    </a:cubicBezTo>
                    <a:cubicBezTo>
                      <a:pt x="1799" y="17284"/>
                      <a:pt x="1444" y="17137"/>
                      <a:pt x="1176" y="16870"/>
                    </a:cubicBezTo>
                    <a:cubicBezTo>
                      <a:pt x="625" y="16319"/>
                      <a:pt x="625" y="15421"/>
                      <a:pt x="1176" y="14870"/>
                    </a:cubicBezTo>
                    <a:cubicBezTo>
                      <a:pt x="1204" y="14843"/>
                      <a:pt x="1231" y="14816"/>
                      <a:pt x="1263" y="14790"/>
                    </a:cubicBezTo>
                    <a:lnTo>
                      <a:pt x="10719" y="6770"/>
                    </a:lnTo>
                    <a:cubicBezTo>
                      <a:pt x="10825" y="6680"/>
                      <a:pt x="10850" y="6527"/>
                      <a:pt x="10781" y="6408"/>
                    </a:cubicBezTo>
                    <a:cubicBezTo>
                      <a:pt x="10049" y="5158"/>
                      <a:pt x="10406" y="3470"/>
                      <a:pt x="11669" y="2207"/>
                    </a:cubicBezTo>
                    <a:cubicBezTo>
                      <a:pt x="12663" y="1213"/>
                      <a:pt x="14091" y="571"/>
                      <a:pt x="15308" y="571"/>
                    </a:cubicBezTo>
                    <a:close/>
                    <a:moveTo>
                      <a:pt x="15308" y="1"/>
                    </a:moveTo>
                    <a:cubicBezTo>
                      <a:pt x="13948" y="1"/>
                      <a:pt x="12362" y="709"/>
                      <a:pt x="11267" y="1803"/>
                    </a:cubicBezTo>
                    <a:cubicBezTo>
                      <a:pt x="10545" y="2526"/>
                      <a:pt x="10075" y="3381"/>
                      <a:pt x="9907" y="4278"/>
                    </a:cubicBezTo>
                    <a:cubicBezTo>
                      <a:pt x="9762" y="5055"/>
                      <a:pt x="9857" y="5829"/>
                      <a:pt x="10175" y="6483"/>
                    </a:cubicBezTo>
                    <a:lnTo>
                      <a:pt x="895" y="14356"/>
                    </a:lnTo>
                    <a:cubicBezTo>
                      <a:pt x="851" y="14393"/>
                      <a:pt x="812" y="14428"/>
                      <a:pt x="774" y="14466"/>
                    </a:cubicBezTo>
                    <a:cubicBezTo>
                      <a:pt x="0" y="15240"/>
                      <a:pt x="0" y="16499"/>
                      <a:pt x="774" y="17273"/>
                    </a:cubicBezTo>
                    <a:cubicBezTo>
                      <a:pt x="1149" y="17648"/>
                      <a:pt x="1647" y="17855"/>
                      <a:pt x="2177" y="17855"/>
                    </a:cubicBezTo>
                    <a:cubicBezTo>
                      <a:pt x="2708" y="17855"/>
                      <a:pt x="3205" y="17648"/>
                      <a:pt x="3580" y="17273"/>
                    </a:cubicBezTo>
                    <a:cubicBezTo>
                      <a:pt x="3618" y="17234"/>
                      <a:pt x="3654" y="17195"/>
                      <a:pt x="3691" y="17152"/>
                    </a:cubicBezTo>
                    <a:lnTo>
                      <a:pt x="11563" y="7870"/>
                    </a:lnTo>
                    <a:cubicBezTo>
                      <a:pt x="12016" y="8091"/>
                      <a:pt x="12528" y="8206"/>
                      <a:pt x="13057" y="8206"/>
                    </a:cubicBezTo>
                    <a:cubicBezTo>
                      <a:pt x="14192" y="8206"/>
                      <a:pt x="15323" y="7700"/>
                      <a:pt x="16243" y="6780"/>
                    </a:cubicBezTo>
                    <a:cubicBezTo>
                      <a:pt x="17090" y="5933"/>
                      <a:pt x="17710" y="4801"/>
                      <a:pt x="17945" y="3672"/>
                    </a:cubicBezTo>
                    <a:cubicBezTo>
                      <a:pt x="18201" y="2447"/>
                      <a:pt x="17973" y="1406"/>
                      <a:pt x="17307" y="740"/>
                    </a:cubicBezTo>
                    <a:cubicBezTo>
                      <a:pt x="16824" y="257"/>
                      <a:pt x="16133" y="1"/>
                      <a:pt x="15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0" name="Google Shape;2200;p79"/>
              <p:cNvSpPr/>
              <p:nvPr/>
            </p:nvSpPr>
            <p:spPr>
              <a:xfrm>
                <a:off x="2826288" y="1388583"/>
                <a:ext cx="130958" cy="124912"/>
              </a:xfrm>
              <a:custGeom>
                <a:rect b="b" l="l" r="r" t="t"/>
                <a:pathLst>
                  <a:path extrusionOk="0" h="5123" w="5371">
                    <a:moveTo>
                      <a:pt x="4397" y="0"/>
                    </a:moveTo>
                    <a:cubicBezTo>
                      <a:pt x="4178" y="0"/>
                      <a:pt x="3941" y="26"/>
                      <a:pt x="3691" y="78"/>
                    </a:cubicBezTo>
                    <a:cubicBezTo>
                      <a:pt x="2789" y="267"/>
                      <a:pt x="1841" y="787"/>
                      <a:pt x="1158" y="1470"/>
                    </a:cubicBezTo>
                    <a:cubicBezTo>
                      <a:pt x="599" y="2029"/>
                      <a:pt x="237" y="2679"/>
                      <a:pt x="112" y="3349"/>
                    </a:cubicBezTo>
                    <a:cubicBezTo>
                      <a:pt x="0" y="3942"/>
                      <a:pt x="89" y="4522"/>
                      <a:pt x="358" y="4981"/>
                    </a:cubicBezTo>
                    <a:cubicBezTo>
                      <a:pt x="410" y="5073"/>
                      <a:pt x="506" y="5123"/>
                      <a:pt x="604" y="5123"/>
                    </a:cubicBezTo>
                    <a:cubicBezTo>
                      <a:pt x="653" y="5123"/>
                      <a:pt x="702" y="5110"/>
                      <a:pt x="747" y="5084"/>
                    </a:cubicBezTo>
                    <a:cubicBezTo>
                      <a:pt x="883" y="5004"/>
                      <a:pt x="929" y="4830"/>
                      <a:pt x="849" y="4694"/>
                    </a:cubicBezTo>
                    <a:cubicBezTo>
                      <a:pt x="649" y="4353"/>
                      <a:pt x="586" y="3911"/>
                      <a:pt x="672" y="3454"/>
                    </a:cubicBezTo>
                    <a:cubicBezTo>
                      <a:pt x="777" y="2897"/>
                      <a:pt x="1084" y="2350"/>
                      <a:pt x="1560" y="1874"/>
                    </a:cubicBezTo>
                    <a:cubicBezTo>
                      <a:pt x="2169" y="1264"/>
                      <a:pt x="3009" y="802"/>
                      <a:pt x="3808" y="636"/>
                    </a:cubicBezTo>
                    <a:cubicBezTo>
                      <a:pt x="4017" y="592"/>
                      <a:pt x="4215" y="571"/>
                      <a:pt x="4396" y="571"/>
                    </a:cubicBezTo>
                    <a:cubicBezTo>
                      <a:pt x="4607" y="571"/>
                      <a:pt x="4794" y="600"/>
                      <a:pt x="4944" y="659"/>
                    </a:cubicBezTo>
                    <a:cubicBezTo>
                      <a:pt x="4978" y="673"/>
                      <a:pt x="5013" y="679"/>
                      <a:pt x="5047" y="679"/>
                    </a:cubicBezTo>
                    <a:cubicBezTo>
                      <a:pt x="5161" y="679"/>
                      <a:pt x="5268" y="610"/>
                      <a:pt x="5313" y="498"/>
                    </a:cubicBezTo>
                    <a:cubicBezTo>
                      <a:pt x="5370" y="352"/>
                      <a:pt x="5299" y="187"/>
                      <a:pt x="5152" y="128"/>
                    </a:cubicBezTo>
                    <a:cubicBezTo>
                      <a:pt x="4935" y="43"/>
                      <a:pt x="4680" y="0"/>
                      <a:pt x="43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1" name="Google Shape;2201;p79"/>
              <p:cNvSpPr/>
              <p:nvPr/>
            </p:nvSpPr>
            <p:spPr>
              <a:xfrm>
                <a:off x="2881929" y="1494598"/>
                <a:ext cx="57348" cy="37476"/>
              </a:xfrm>
              <a:custGeom>
                <a:rect b="b" l="l" r="r" t="t"/>
                <a:pathLst>
                  <a:path extrusionOk="0" h="1537" w="2352">
                    <a:moveTo>
                      <a:pt x="2039" y="1"/>
                    </a:moveTo>
                    <a:cubicBezTo>
                      <a:pt x="1966" y="1"/>
                      <a:pt x="1893" y="28"/>
                      <a:pt x="1837" y="84"/>
                    </a:cubicBezTo>
                    <a:cubicBezTo>
                      <a:pt x="1361" y="561"/>
                      <a:pt x="814" y="868"/>
                      <a:pt x="257" y="973"/>
                    </a:cubicBezTo>
                    <a:cubicBezTo>
                      <a:pt x="102" y="1001"/>
                      <a:pt x="1" y="1150"/>
                      <a:pt x="29" y="1305"/>
                    </a:cubicBezTo>
                    <a:cubicBezTo>
                      <a:pt x="56" y="1442"/>
                      <a:pt x="175" y="1537"/>
                      <a:pt x="309" y="1537"/>
                    </a:cubicBezTo>
                    <a:cubicBezTo>
                      <a:pt x="327" y="1537"/>
                      <a:pt x="345" y="1536"/>
                      <a:pt x="363" y="1532"/>
                    </a:cubicBezTo>
                    <a:cubicBezTo>
                      <a:pt x="1033" y="1407"/>
                      <a:pt x="1682" y="1045"/>
                      <a:pt x="2240" y="487"/>
                    </a:cubicBezTo>
                    <a:cubicBezTo>
                      <a:pt x="2351" y="376"/>
                      <a:pt x="2351" y="195"/>
                      <a:pt x="2240" y="84"/>
                    </a:cubicBezTo>
                    <a:cubicBezTo>
                      <a:pt x="2184" y="28"/>
                      <a:pt x="2111" y="1"/>
                      <a:pt x="2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2" name="Google Shape;2202;p79"/>
              <p:cNvSpPr/>
              <p:nvPr/>
            </p:nvSpPr>
            <p:spPr>
              <a:xfrm>
                <a:off x="2590631" y="1730353"/>
                <a:ext cx="40841" cy="38012"/>
              </a:xfrm>
              <a:custGeom>
                <a:rect b="b" l="l" r="r" t="t"/>
                <a:pathLst>
                  <a:path extrusionOk="0" h="1559" w="1675">
                    <a:moveTo>
                      <a:pt x="566" y="1"/>
                    </a:moveTo>
                    <a:cubicBezTo>
                      <a:pt x="501" y="1"/>
                      <a:pt x="436" y="23"/>
                      <a:pt x="382" y="69"/>
                    </a:cubicBezTo>
                    <a:cubicBezTo>
                      <a:pt x="362" y="84"/>
                      <a:pt x="344" y="101"/>
                      <a:pt x="330" y="116"/>
                    </a:cubicBezTo>
                    <a:cubicBezTo>
                      <a:pt x="0" y="446"/>
                      <a:pt x="0" y="982"/>
                      <a:pt x="330" y="1312"/>
                    </a:cubicBezTo>
                    <a:cubicBezTo>
                      <a:pt x="494" y="1476"/>
                      <a:pt x="711" y="1558"/>
                      <a:pt x="927" y="1558"/>
                    </a:cubicBezTo>
                    <a:cubicBezTo>
                      <a:pt x="1143" y="1558"/>
                      <a:pt x="1360" y="1476"/>
                      <a:pt x="1524" y="1311"/>
                    </a:cubicBezTo>
                    <a:cubicBezTo>
                      <a:pt x="1540" y="1296"/>
                      <a:pt x="1555" y="1278"/>
                      <a:pt x="1572" y="1258"/>
                    </a:cubicBezTo>
                    <a:cubicBezTo>
                      <a:pt x="1674" y="1139"/>
                      <a:pt x="1659" y="959"/>
                      <a:pt x="1540" y="857"/>
                    </a:cubicBezTo>
                    <a:cubicBezTo>
                      <a:pt x="1486" y="812"/>
                      <a:pt x="1420" y="790"/>
                      <a:pt x="1355" y="790"/>
                    </a:cubicBezTo>
                    <a:cubicBezTo>
                      <a:pt x="1275" y="790"/>
                      <a:pt x="1194" y="824"/>
                      <a:pt x="1138" y="890"/>
                    </a:cubicBezTo>
                    <a:cubicBezTo>
                      <a:pt x="1131" y="897"/>
                      <a:pt x="1127" y="903"/>
                      <a:pt x="1122" y="908"/>
                    </a:cubicBezTo>
                    <a:cubicBezTo>
                      <a:pt x="1068" y="962"/>
                      <a:pt x="998" y="989"/>
                      <a:pt x="927" y="989"/>
                    </a:cubicBezTo>
                    <a:cubicBezTo>
                      <a:pt x="857" y="989"/>
                      <a:pt x="786" y="962"/>
                      <a:pt x="732" y="908"/>
                    </a:cubicBezTo>
                    <a:cubicBezTo>
                      <a:pt x="625" y="801"/>
                      <a:pt x="625" y="626"/>
                      <a:pt x="732" y="519"/>
                    </a:cubicBezTo>
                    <a:cubicBezTo>
                      <a:pt x="737" y="514"/>
                      <a:pt x="743" y="509"/>
                      <a:pt x="750" y="502"/>
                    </a:cubicBezTo>
                    <a:cubicBezTo>
                      <a:pt x="871" y="401"/>
                      <a:pt x="886" y="221"/>
                      <a:pt x="784" y="101"/>
                    </a:cubicBezTo>
                    <a:cubicBezTo>
                      <a:pt x="727" y="35"/>
                      <a:pt x="647" y="1"/>
                      <a:pt x="5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3" name="Google Shape;2203;p79"/>
              <p:cNvSpPr/>
              <p:nvPr/>
            </p:nvSpPr>
            <p:spPr>
              <a:xfrm>
                <a:off x="2561080" y="1360787"/>
                <a:ext cx="207715" cy="200936"/>
              </a:xfrm>
              <a:custGeom>
                <a:rect b="b" l="l" r="r" t="t"/>
                <a:pathLst>
                  <a:path extrusionOk="0" h="8241" w="8519">
                    <a:moveTo>
                      <a:pt x="2885" y="1"/>
                    </a:moveTo>
                    <a:cubicBezTo>
                      <a:pt x="2070" y="1"/>
                      <a:pt x="1381" y="253"/>
                      <a:pt x="893" y="741"/>
                    </a:cubicBezTo>
                    <a:cubicBezTo>
                      <a:pt x="226" y="1407"/>
                      <a:pt x="0" y="2448"/>
                      <a:pt x="255" y="3673"/>
                    </a:cubicBezTo>
                    <a:cubicBezTo>
                      <a:pt x="490" y="4802"/>
                      <a:pt x="1110" y="5934"/>
                      <a:pt x="1958" y="6781"/>
                    </a:cubicBezTo>
                    <a:cubicBezTo>
                      <a:pt x="2679" y="7502"/>
                      <a:pt x="3534" y="7973"/>
                      <a:pt x="4432" y="8141"/>
                    </a:cubicBezTo>
                    <a:cubicBezTo>
                      <a:pt x="4669" y="8185"/>
                      <a:pt x="4905" y="8207"/>
                      <a:pt x="5138" y="8207"/>
                    </a:cubicBezTo>
                    <a:cubicBezTo>
                      <a:pt x="5669" y="8207"/>
                      <a:pt x="6182" y="8093"/>
                      <a:pt x="6637" y="7871"/>
                    </a:cubicBezTo>
                    <a:lnTo>
                      <a:pt x="6864" y="8141"/>
                    </a:lnTo>
                    <a:cubicBezTo>
                      <a:pt x="6921" y="8206"/>
                      <a:pt x="7001" y="8241"/>
                      <a:pt x="7082" y="8241"/>
                    </a:cubicBezTo>
                    <a:cubicBezTo>
                      <a:pt x="7147" y="8241"/>
                      <a:pt x="7213" y="8218"/>
                      <a:pt x="7266" y="8173"/>
                    </a:cubicBezTo>
                    <a:cubicBezTo>
                      <a:pt x="7387" y="8071"/>
                      <a:pt x="7401" y="7892"/>
                      <a:pt x="7299" y="7771"/>
                    </a:cubicBezTo>
                    <a:lnTo>
                      <a:pt x="6924" y="7329"/>
                    </a:lnTo>
                    <a:cubicBezTo>
                      <a:pt x="6868" y="7262"/>
                      <a:pt x="6788" y="7227"/>
                      <a:pt x="6706" y="7227"/>
                    </a:cubicBezTo>
                    <a:cubicBezTo>
                      <a:pt x="6657" y="7227"/>
                      <a:pt x="6607" y="7240"/>
                      <a:pt x="6562" y="7267"/>
                    </a:cubicBezTo>
                    <a:cubicBezTo>
                      <a:pt x="6129" y="7520"/>
                      <a:pt x="5644" y="7643"/>
                      <a:pt x="5142" y="7643"/>
                    </a:cubicBezTo>
                    <a:cubicBezTo>
                      <a:pt x="4194" y="7643"/>
                      <a:pt x="3186" y="7204"/>
                      <a:pt x="2360" y="6378"/>
                    </a:cubicBezTo>
                    <a:cubicBezTo>
                      <a:pt x="1590" y="5608"/>
                      <a:pt x="1025" y="4579"/>
                      <a:pt x="813" y="3558"/>
                    </a:cubicBezTo>
                    <a:cubicBezTo>
                      <a:pt x="598" y="2527"/>
                      <a:pt x="769" y="1670"/>
                      <a:pt x="1296" y="1143"/>
                    </a:cubicBezTo>
                    <a:cubicBezTo>
                      <a:pt x="1674" y="765"/>
                      <a:pt x="2224" y="570"/>
                      <a:pt x="2886" y="570"/>
                    </a:cubicBezTo>
                    <a:cubicBezTo>
                      <a:pt x="3144" y="570"/>
                      <a:pt x="3420" y="600"/>
                      <a:pt x="3710" y="660"/>
                    </a:cubicBezTo>
                    <a:cubicBezTo>
                      <a:pt x="4732" y="873"/>
                      <a:pt x="5760" y="1438"/>
                      <a:pt x="6531" y="2208"/>
                    </a:cubicBezTo>
                    <a:cubicBezTo>
                      <a:pt x="7794" y="3471"/>
                      <a:pt x="8151" y="5159"/>
                      <a:pt x="7419" y="6409"/>
                    </a:cubicBezTo>
                    <a:cubicBezTo>
                      <a:pt x="7350" y="6528"/>
                      <a:pt x="7375" y="6681"/>
                      <a:pt x="7481" y="6770"/>
                    </a:cubicBezTo>
                    <a:lnTo>
                      <a:pt x="8016" y="7225"/>
                    </a:lnTo>
                    <a:cubicBezTo>
                      <a:pt x="8070" y="7270"/>
                      <a:pt x="8135" y="7292"/>
                      <a:pt x="8200" y="7292"/>
                    </a:cubicBezTo>
                    <a:cubicBezTo>
                      <a:pt x="8281" y="7292"/>
                      <a:pt x="8361" y="7258"/>
                      <a:pt x="8418" y="7192"/>
                    </a:cubicBezTo>
                    <a:cubicBezTo>
                      <a:pt x="8519" y="7071"/>
                      <a:pt x="8505" y="6892"/>
                      <a:pt x="8384" y="6790"/>
                    </a:cubicBezTo>
                    <a:lnTo>
                      <a:pt x="8025" y="6484"/>
                    </a:lnTo>
                    <a:cubicBezTo>
                      <a:pt x="8343" y="5830"/>
                      <a:pt x="8438" y="5056"/>
                      <a:pt x="8293" y="4278"/>
                    </a:cubicBezTo>
                    <a:cubicBezTo>
                      <a:pt x="8125" y="3382"/>
                      <a:pt x="7655" y="2527"/>
                      <a:pt x="6933" y="1804"/>
                    </a:cubicBezTo>
                    <a:cubicBezTo>
                      <a:pt x="6087" y="958"/>
                      <a:pt x="4954" y="337"/>
                      <a:pt x="3826" y="103"/>
                    </a:cubicBezTo>
                    <a:cubicBezTo>
                      <a:pt x="3498" y="35"/>
                      <a:pt x="3183" y="1"/>
                      <a:pt x="28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4" name="Google Shape;2204;p79"/>
              <p:cNvSpPr/>
              <p:nvPr/>
            </p:nvSpPr>
            <p:spPr>
              <a:xfrm>
                <a:off x="2792933" y="1586959"/>
                <a:ext cx="211908" cy="209177"/>
              </a:xfrm>
              <a:custGeom>
                <a:rect b="b" l="l" r="r" t="t"/>
                <a:pathLst>
                  <a:path extrusionOk="0" h="8579" w="8691">
                    <a:moveTo>
                      <a:pt x="1703" y="1"/>
                    </a:moveTo>
                    <a:cubicBezTo>
                      <a:pt x="1622" y="1"/>
                      <a:pt x="1542" y="35"/>
                      <a:pt x="1486" y="102"/>
                    </a:cubicBezTo>
                    <a:cubicBezTo>
                      <a:pt x="1384" y="222"/>
                      <a:pt x="1399" y="402"/>
                      <a:pt x="1518" y="503"/>
                    </a:cubicBezTo>
                    <a:lnTo>
                      <a:pt x="7427" y="5515"/>
                    </a:lnTo>
                    <a:cubicBezTo>
                      <a:pt x="7460" y="5541"/>
                      <a:pt x="7488" y="5568"/>
                      <a:pt x="7514" y="5595"/>
                    </a:cubicBezTo>
                    <a:cubicBezTo>
                      <a:pt x="8066" y="6146"/>
                      <a:pt x="8066" y="7044"/>
                      <a:pt x="7514" y="7595"/>
                    </a:cubicBezTo>
                    <a:cubicBezTo>
                      <a:pt x="7239" y="7871"/>
                      <a:pt x="6876" y="8009"/>
                      <a:pt x="6514" y="8009"/>
                    </a:cubicBezTo>
                    <a:cubicBezTo>
                      <a:pt x="6152" y="8009"/>
                      <a:pt x="5790" y="7871"/>
                      <a:pt x="5514" y="7595"/>
                    </a:cubicBezTo>
                    <a:cubicBezTo>
                      <a:pt x="5488" y="7568"/>
                      <a:pt x="5462" y="7540"/>
                      <a:pt x="5434" y="7508"/>
                    </a:cubicBezTo>
                    <a:lnTo>
                      <a:pt x="536" y="1734"/>
                    </a:lnTo>
                    <a:cubicBezTo>
                      <a:pt x="480" y="1667"/>
                      <a:pt x="400" y="1633"/>
                      <a:pt x="319" y="1633"/>
                    </a:cubicBezTo>
                    <a:cubicBezTo>
                      <a:pt x="254" y="1633"/>
                      <a:pt x="189" y="1655"/>
                      <a:pt x="135" y="1701"/>
                    </a:cubicBezTo>
                    <a:cubicBezTo>
                      <a:pt x="15" y="1802"/>
                      <a:pt x="0" y="1982"/>
                      <a:pt x="102" y="2102"/>
                    </a:cubicBezTo>
                    <a:lnTo>
                      <a:pt x="5000" y="7877"/>
                    </a:lnTo>
                    <a:cubicBezTo>
                      <a:pt x="5037" y="7920"/>
                      <a:pt x="5074" y="7959"/>
                      <a:pt x="5112" y="7998"/>
                    </a:cubicBezTo>
                    <a:cubicBezTo>
                      <a:pt x="5499" y="8385"/>
                      <a:pt x="6006" y="8579"/>
                      <a:pt x="6514" y="8579"/>
                    </a:cubicBezTo>
                    <a:cubicBezTo>
                      <a:pt x="7023" y="8579"/>
                      <a:pt x="7531" y="8385"/>
                      <a:pt x="7918" y="7998"/>
                    </a:cubicBezTo>
                    <a:cubicBezTo>
                      <a:pt x="8691" y="7224"/>
                      <a:pt x="8691" y="5965"/>
                      <a:pt x="7918" y="5191"/>
                    </a:cubicBezTo>
                    <a:cubicBezTo>
                      <a:pt x="7880" y="5153"/>
                      <a:pt x="7839" y="5118"/>
                      <a:pt x="7797" y="5081"/>
                    </a:cubicBezTo>
                    <a:lnTo>
                      <a:pt x="1888" y="68"/>
                    </a:lnTo>
                    <a:cubicBezTo>
                      <a:pt x="1834" y="23"/>
                      <a:pt x="1768" y="1"/>
                      <a:pt x="17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5" name="Google Shape;2205;p79"/>
              <p:cNvSpPr/>
              <p:nvPr/>
            </p:nvSpPr>
            <p:spPr>
              <a:xfrm>
                <a:off x="2591582" y="1404676"/>
                <a:ext cx="126911" cy="128447"/>
              </a:xfrm>
              <a:custGeom>
                <a:rect b="b" l="l" r="r" t="t"/>
                <a:pathLst>
                  <a:path extrusionOk="0" h="5268" w="5205">
                    <a:moveTo>
                      <a:pt x="436" y="0"/>
                    </a:moveTo>
                    <a:cubicBezTo>
                      <a:pt x="322" y="0"/>
                      <a:pt x="214" y="68"/>
                      <a:pt x="170" y="180"/>
                    </a:cubicBezTo>
                    <a:cubicBezTo>
                      <a:pt x="18" y="566"/>
                      <a:pt x="1" y="1071"/>
                      <a:pt x="120" y="1641"/>
                    </a:cubicBezTo>
                    <a:cubicBezTo>
                      <a:pt x="308" y="2544"/>
                      <a:pt x="828" y="3491"/>
                      <a:pt x="1513" y="4175"/>
                    </a:cubicBezTo>
                    <a:cubicBezTo>
                      <a:pt x="2070" y="4733"/>
                      <a:pt x="2720" y="5095"/>
                      <a:pt x="3390" y="5220"/>
                    </a:cubicBezTo>
                    <a:cubicBezTo>
                      <a:pt x="3558" y="5252"/>
                      <a:pt x="3725" y="5268"/>
                      <a:pt x="3889" y="5268"/>
                    </a:cubicBezTo>
                    <a:cubicBezTo>
                      <a:pt x="4302" y="5268"/>
                      <a:pt x="4694" y="5168"/>
                      <a:pt x="5024" y="4975"/>
                    </a:cubicBezTo>
                    <a:cubicBezTo>
                      <a:pt x="5159" y="4895"/>
                      <a:pt x="5205" y="4721"/>
                      <a:pt x="5125" y="4586"/>
                    </a:cubicBezTo>
                    <a:cubicBezTo>
                      <a:pt x="5072" y="4495"/>
                      <a:pt x="4977" y="4444"/>
                      <a:pt x="4879" y="4444"/>
                    </a:cubicBezTo>
                    <a:cubicBezTo>
                      <a:pt x="4830" y="4444"/>
                      <a:pt x="4781" y="4457"/>
                      <a:pt x="4736" y="4483"/>
                    </a:cubicBezTo>
                    <a:cubicBezTo>
                      <a:pt x="4493" y="4625"/>
                      <a:pt x="4202" y="4698"/>
                      <a:pt x="3889" y="4698"/>
                    </a:cubicBezTo>
                    <a:cubicBezTo>
                      <a:pt x="3761" y="4698"/>
                      <a:pt x="3628" y="4686"/>
                      <a:pt x="3495" y="4661"/>
                    </a:cubicBezTo>
                    <a:cubicBezTo>
                      <a:pt x="2938" y="4556"/>
                      <a:pt x="2391" y="4249"/>
                      <a:pt x="1915" y="3772"/>
                    </a:cubicBezTo>
                    <a:cubicBezTo>
                      <a:pt x="1307" y="3164"/>
                      <a:pt x="843" y="2323"/>
                      <a:pt x="678" y="1525"/>
                    </a:cubicBezTo>
                    <a:cubicBezTo>
                      <a:pt x="583" y="1071"/>
                      <a:pt x="591" y="667"/>
                      <a:pt x="701" y="389"/>
                    </a:cubicBezTo>
                    <a:cubicBezTo>
                      <a:pt x="758" y="244"/>
                      <a:pt x="686" y="78"/>
                      <a:pt x="540" y="20"/>
                    </a:cubicBezTo>
                    <a:cubicBezTo>
                      <a:pt x="506" y="6"/>
                      <a:pt x="470" y="0"/>
                      <a:pt x="4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6" name="Google Shape;2206;p79"/>
              <p:cNvSpPr/>
              <p:nvPr/>
            </p:nvSpPr>
            <p:spPr>
              <a:xfrm>
                <a:off x="2697939" y="1422402"/>
                <a:ext cx="38768" cy="56055"/>
              </a:xfrm>
              <a:custGeom>
                <a:rect b="b" l="l" r="r" t="t"/>
                <a:pathLst>
                  <a:path extrusionOk="0" h="2299" w="1590">
                    <a:moveTo>
                      <a:pt x="313" y="0"/>
                    </a:moveTo>
                    <a:cubicBezTo>
                      <a:pt x="240" y="0"/>
                      <a:pt x="168" y="28"/>
                      <a:pt x="112" y="83"/>
                    </a:cubicBezTo>
                    <a:cubicBezTo>
                      <a:pt x="1" y="195"/>
                      <a:pt x="1" y="375"/>
                      <a:pt x="112" y="487"/>
                    </a:cubicBezTo>
                    <a:cubicBezTo>
                      <a:pt x="589" y="963"/>
                      <a:pt x="896" y="1510"/>
                      <a:pt x="1000" y="2067"/>
                    </a:cubicBezTo>
                    <a:cubicBezTo>
                      <a:pt x="1026" y="2204"/>
                      <a:pt x="1145" y="2299"/>
                      <a:pt x="1280" y="2299"/>
                    </a:cubicBezTo>
                    <a:cubicBezTo>
                      <a:pt x="1297" y="2299"/>
                      <a:pt x="1314" y="2298"/>
                      <a:pt x="1332" y="2294"/>
                    </a:cubicBezTo>
                    <a:cubicBezTo>
                      <a:pt x="1487" y="2264"/>
                      <a:pt x="1589" y="2116"/>
                      <a:pt x="1561" y="1962"/>
                    </a:cubicBezTo>
                    <a:cubicBezTo>
                      <a:pt x="1434" y="1292"/>
                      <a:pt x="1072" y="642"/>
                      <a:pt x="515" y="83"/>
                    </a:cubicBezTo>
                    <a:cubicBezTo>
                      <a:pt x="459" y="28"/>
                      <a:pt x="386" y="0"/>
                      <a:pt x="3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7" name="Google Shape;2207;p79"/>
              <p:cNvSpPr/>
              <p:nvPr/>
            </p:nvSpPr>
            <p:spPr>
              <a:xfrm>
                <a:off x="2933547" y="1730353"/>
                <a:ext cx="40816" cy="38012"/>
              </a:xfrm>
              <a:custGeom>
                <a:rect b="b" l="l" r="r" t="t"/>
                <a:pathLst>
                  <a:path extrusionOk="0" h="1559" w="1674">
                    <a:moveTo>
                      <a:pt x="1108" y="1"/>
                    </a:moveTo>
                    <a:cubicBezTo>
                      <a:pt x="1027" y="1"/>
                      <a:pt x="947" y="35"/>
                      <a:pt x="890" y="101"/>
                    </a:cubicBezTo>
                    <a:cubicBezTo>
                      <a:pt x="789" y="221"/>
                      <a:pt x="803" y="401"/>
                      <a:pt x="923" y="503"/>
                    </a:cubicBezTo>
                    <a:cubicBezTo>
                      <a:pt x="931" y="509"/>
                      <a:pt x="937" y="514"/>
                      <a:pt x="941" y="520"/>
                    </a:cubicBezTo>
                    <a:cubicBezTo>
                      <a:pt x="1050" y="627"/>
                      <a:pt x="1050" y="801"/>
                      <a:pt x="941" y="908"/>
                    </a:cubicBezTo>
                    <a:cubicBezTo>
                      <a:pt x="888" y="962"/>
                      <a:pt x="817" y="989"/>
                      <a:pt x="747" y="989"/>
                    </a:cubicBezTo>
                    <a:cubicBezTo>
                      <a:pt x="677" y="989"/>
                      <a:pt x="607" y="962"/>
                      <a:pt x="553" y="908"/>
                    </a:cubicBezTo>
                    <a:cubicBezTo>
                      <a:pt x="548" y="903"/>
                      <a:pt x="542" y="897"/>
                      <a:pt x="536" y="890"/>
                    </a:cubicBezTo>
                    <a:cubicBezTo>
                      <a:pt x="480" y="824"/>
                      <a:pt x="400" y="790"/>
                      <a:pt x="320" y="790"/>
                    </a:cubicBezTo>
                    <a:cubicBezTo>
                      <a:pt x="254" y="790"/>
                      <a:pt x="189" y="812"/>
                      <a:pt x="135" y="857"/>
                    </a:cubicBezTo>
                    <a:cubicBezTo>
                      <a:pt x="15" y="959"/>
                      <a:pt x="1" y="1139"/>
                      <a:pt x="102" y="1258"/>
                    </a:cubicBezTo>
                    <a:cubicBezTo>
                      <a:pt x="119" y="1278"/>
                      <a:pt x="134" y="1295"/>
                      <a:pt x="150" y="1312"/>
                    </a:cubicBezTo>
                    <a:cubicBezTo>
                      <a:pt x="315" y="1476"/>
                      <a:pt x="531" y="1558"/>
                      <a:pt x="747" y="1558"/>
                    </a:cubicBezTo>
                    <a:cubicBezTo>
                      <a:pt x="964" y="1558"/>
                      <a:pt x="1179" y="1476"/>
                      <a:pt x="1345" y="1312"/>
                    </a:cubicBezTo>
                    <a:cubicBezTo>
                      <a:pt x="1674" y="982"/>
                      <a:pt x="1674" y="446"/>
                      <a:pt x="1345" y="116"/>
                    </a:cubicBezTo>
                    <a:cubicBezTo>
                      <a:pt x="1329" y="101"/>
                      <a:pt x="1312" y="84"/>
                      <a:pt x="1293" y="69"/>
                    </a:cubicBezTo>
                    <a:cubicBezTo>
                      <a:pt x="1239" y="23"/>
                      <a:pt x="1173" y="1"/>
                      <a:pt x="1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208" name="Google Shape;2208;p79"/>
          <p:cNvGrpSpPr/>
          <p:nvPr/>
        </p:nvGrpSpPr>
        <p:grpSpPr>
          <a:xfrm>
            <a:off x="3766704" y="342477"/>
            <a:ext cx="643500" cy="643500"/>
            <a:chOff x="2187329" y="357890"/>
            <a:chExt cx="643500" cy="643500"/>
          </a:xfrm>
        </p:grpSpPr>
        <p:sp>
          <p:nvSpPr>
            <p:cNvPr id="2209" name="Google Shape;2209;p79"/>
            <p:cNvSpPr/>
            <p:nvPr/>
          </p:nvSpPr>
          <p:spPr>
            <a:xfrm>
              <a:off x="2187329" y="357890"/>
              <a:ext cx="643500" cy="643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10" name="Google Shape;2210;p79"/>
            <p:cNvGrpSpPr/>
            <p:nvPr/>
          </p:nvGrpSpPr>
          <p:grpSpPr>
            <a:xfrm>
              <a:off x="2321640" y="492128"/>
              <a:ext cx="374933" cy="374958"/>
              <a:chOff x="2590851" y="1994732"/>
              <a:chExt cx="384389" cy="384414"/>
            </a:xfrm>
          </p:grpSpPr>
          <p:sp>
            <p:nvSpPr>
              <p:cNvPr id="2211" name="Google Shape;2211;p79"/>
              <p:cNvSpPr/>
              <p:nvPr/>
            </p:nvSpPr>
            <p:spPr>
              <a:xfrm>
                <a:off x="2660755" y="2276935"/>
                <a:ext cx="13922" cy="13898"/>
              </a:xfrm>
              <a:custGeom>
                <a:rect b="b" l="l" r="r" t="t"/>
                <a:pathLst>
                  <a:path extrusionOk="0" h="570" w="571">
                    <a:moveTo>
                      <a:pt x="286" y="0"/>
                    </a:moveTo>
                    <a:cubicBezTo>
                      <a:pt x="129" y="0"/>
                      <a:pt x="1" y="128"/>
                      <a:pt x="1" y="285"/>
                    </a:cubicBezTo>
                    <a:cubicBezTo>
                      <a:pt x="1" y="442"/>
                      <a:pt x="129" y="570"/>
                      <a:pt x="286" y="570"/>
                    </a:cubicBezTo>
                    <a:cubicBezTo>
                      <a:pt x="444" y="570"/>
                      <a:pt x="571" y="442"/>
                      <a:pt x="571" y="285"/>
                    </a:cubicBezTo>
                    <a:cubicBezTo>
                      <a:pt x="571" y="128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2" name="Google Shape;2212;p79"/>
              <p:cNvSpPr/>
              <p:nvPr/>
            </p:nvSpPr>
            <p:spPr>
              <a:xfrm>
                <a:off x="2632984" y="2249164"/>
                <a:ext cx="13922" cy="13898"/>
              </a:xfrm>
              <a:custGeom>
                <a:rect b="b" l="l" r="r" t="t"/>
                <a:pathLst>
                  <a:path extrusionOk="0" h="570" w="571">
                    <a:moveTo>
                      <a:pt x="285" y="0"/>
                    </a:moveTo>
                    <a:cubicBezTo>
                      <a:pt x="128" y="0"/>
                      <a:pt x="0" y="127"/>
                      <a:pt x="0" y="285"/>
                    </a:cubicBezTo>
                    <a:cubicBezTo>
                      <a:pt x="0" y="442"/>
                      <a:pt x="128" y="569"/>
                      <a:pt x="285" y="569"/>
                    </a:cubicBezTo>
                    <a:cubicBezTo>
                      <a:pt x="443" y="569"/>
                      <a:pt x="571" y="442"/>
                      <a:pt x="571" y="285"/>
                    </a:cubicBezTo>
                    <a:cubicBezTo>
                      <a:pt x="571" y="127"/>
                      <a:pt x="443" y="0"/>
                      <a:pt x="2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3" name="Google Shape;2213;p79"/>
              <p:cNvSpPr/>
              <p:nvPr/>
            </p:nvSpPr>
            <p:spPr>
              <a:xfrm>
                <a:off x="2817291" y="2323067"/>
                <a:ext cx="13922" cy="13922"/>
              </a:xfrm>
              <a:custGeom>
                <a:rect b="b" l="l" r="r" t="t"/>
                <a:pathLst>
                  <a:path extrusionOk="0" h="571" w="571">
                    <a:moveTo>
                      <a:pt x="285" y="0"/>
                    </a:moveTo>
                    <a:cubicBezTo>
                      <a:pt x="128" y="0"/>
                      <a:pt x="0" y="128"/>
                      <a:pt x="0" y="286"/>
                    </a:cubicBezTo>
                    <a:cubicBezTo>
                      <a:pt x="0" y="443"/>
                      <a:pt x="128" y="571"/>
                      <a:pt x="285" y="571"/>
                    </a:cubicBezTo>
                    <a:cubicBezTo>
                      <a:pt x="443" y="571"/>
                      <a:pt x="571" y="443"/>
                      <a:pt x="571" y="286"/>
                    </a:cubicBezTo>
                    <a:cubicBezTo>
                      <a:pt x="571" y="128"/>
                      <a:pt x="443" y="0"/>
                      <a:pt x="2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4" name="Google Shape;2214;p79"/>
              <p:cNvSpPr/>
              <p:nvPr/>
            </p:nvSpPr>
            <p:spPr>
              <a:xfrm>
                <a:off x="2891389" y="2163654"/>
                <a:ext cx="13922" cy="13898"/>
              </a:xfrm>
              <a:custGeom>
                <a:rect b="b" l="l" r="r" t="t"/>
                <a:pathLst>
                  <a:path extrusionOk="0" h="570" w="571">
                    <a:moveTo>
                      <a:pt x="286" y="1"/>
                    </a:moveTo>
                    <a:cubicBezTo>
                      <a:pt x="128" y="1"/>
                      <a:pt x="1" y="128"/>
                      <a:pt x="1" y="285"/>
                    </a:cubicBezTo>
                    <a:cubicBezTo>
                      <a:pt x="1" y="442"/>
                      <a:pt x="128" y="570"/>
                      <a:pt x="286" y="570"/>
                    </a:cubicBezTo>
                    <a:cubicBezTo>
                      <a:pt x="443" y="570"/>
                      <a:pt x="570" y="442"/>
                      <a:pt x="570" y="285"/>
                    </a:cubicBezTo>
                    <a:cubicBezTo>
                      <a:pt x="570" y="128"/>
                      <a:pt x="443" y="1"/>
                      <a:pt x="2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5" name="Google Shape;2215;p79"/>
              <p:cNvSpPr/>
              <p:nvPr/>
            </p:nvSpPr>
            <p:spPr>
              <a:xfrm>
                <a:off x="2919185" y="2191450"/>
                <a:ext cx="13898" cy="13898"/>
              </a:xfrm>
              <a:custGeom>
                <a:rect b="b" l="l" r="r" t="t"/>
                <a:pathLst>
                  <a:path extrusionOk="0" h="570" w="570">
                    <a:moveTo>
                      <a:pt x="285" y="0"/>
                    </a:moveTo>
                    <a:cubicBezTo>
                      <a:pt x="128" y="0"/>
                      <a:pt x="0" y="127"/>
                      <a:pt x="0" y="285"/>
                    </a:cubicBezTo>
                    <a:cubicBezTo>
                      <a:pt x="0" y="442"/>
                      <a:pt x="128" y="569"/>
                      <a:pt x="285" y="569"/>
                    </a:cubicBezTo>
                    <a:cubicBezTo>
                      <a:pt x="442" y="569"/>
                      <a:pt x="569" y="442"/>
                      <a:pt x="569" y="285"/>
                    </a:cubicBezTo>
                    <a:cubicBezTo>
                      <a:pt x="569" y="127"/>
                      <a:pt x="442" y="0"/>
                      <a:pt x="2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6" name="Google Shape;2216;p79"/>
              <p:cNvSpPr/>
              <p:nvPr/>
            </p:nvSpPr>
            <p:spPr>
              <a:xfrm>
                <a:off x="2891389" y="2074634"/>
                <a:ext cx="13922" cy="13898"/>
              </a:xfrm>
              <a:custGeom>
                <a:rect b="b" l="l" r="r" t="t"/>
                <a:pathLst>
                  <a:path extrusionOk="0" h="570" w="571">
                    <a:moveTo>
                      <a:pt x="286" y="0"/>
                    </a:moveTo>
                    <a:cubicBezTo>
                      <a:pt x="128" y="0"/>
                      <a:pt x="1" y="128"/>
                      <a:pt x="1" y="285"/>
                    </a:cubicBezTo>
                    <a:cubicBezTo>
                      <a:pt x="1" y="442"/>
                      <a:pt x="128" y="569"/>
                      <a:pt x="286" y="569"/>
                    </a:cubicBezTo>
                    <a:cubicBezTo>
                      <a:pt x="443" y="569"/>
                      <a:pt x="570" y="442"/>
                      <a:pt x="570" y="285"/>
                    </a:cubicBezTo>
                    <a:cubicBezTo>
                      <a:pt x="570" y="128"/>
                      <a:pt x="443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7" name="Google Shape;2217;p79"/>
              <p:cNvSpPr/>
              <p:nvPr/>
            </p:nvSpPr>
            <p:spPr>
              <a:xfrm>
                <a:off x="2590851" y="1994732"/>
                <a:ext cx="90776" cy="384414"/>
              </a:xfrm>
              <a:custGeom>
                <a:rect b="b" l="l" r="r" t="t"/>
                <a:pathLst>
                  <a:path extrusionOk="0" h="15766" w="3723">
                    <a:moveTo>
                      <a:pt x="285" y="1"/>
                    </a:moveTo>
                    <a:cubicBezTo>
                      <a:pt x="128" y="1"/>
                      <a:pt x="1" y="129"/>
                      <a:pt x="1" y="286"/>
                    </a:cubicBezTo>
                    <a:lnTo>
                      <a:pt x="1" y="15480"/>
                    </a:lnTo>
                    <a:cubicBezTo>
                      <a:pt x="1" y="15637"/>
                      <a:pt x="128" y="15765"/>
                      <a:pt x="285" y="15765"/>
                    </a:cubicBezTo>
                    <a:lnTo>
                      <a:pt x="1425" y="15765"/>
                    </a:lnTo>
                    <a:cubicBezTo>
                      <a:pt x="1582" y="15765"/>
                      <a:pt x="1709" y="15637"/>
                      <a:pt x="1709" y="15480"/>
                    </a:cubicBezTo>
                    <a:cubicBezTo>
                      <a:pt x="1709" y="15322"/>
                      <a:pt x="1582" y="15195"/>
                      <a:pt x="1425" y="15195"/>
                    </a:cubicBezTo>
                    <a:lnTo>
                      <a:pt x="570" y="15195"/>
                    </a:lnTo>
                    <a:lnTo>
                      <a:pt x="570" y="571"/>
                    </a:lnTo>
                    <a:lnTo>
                      <a:pt x="3438" y="571"/>
                    </a:lnTo>
                    <a:cubicBezTo>
                      <a:pt x="3595" y="571"/>
                      <a:pt x="3723" y="444"/>
                      <a:pt x="3723" y="286"/>
                    </a:cubicBezTo>
                    <a:cubicBezTo>
                      <a:pt x="3723" y="129"/>
                      <a:pt x="3595" y="1"/>
                      <a:pt x="34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8" name="Google Shape;2218;p79"/>
              <p:cNvSpPr/>
              <p:nvPr/>
            </p:nvSpPr>
            <p:spPr>
              <a:xfrm>
                <a:off x="2646418" y="2288346"/>
                <a:ext cx="328822" cy="90800"/>
              </a:xfrm>
              <a:custGeom>
                <a:rect b="b" l="l" r="r" t="t"/>
                <a:pathLst>
                  <a:path extrusionOk="0" h="3724" w="13486">
                    <a:moveTo>
                      <a:pt x="13201" y="0"/>
                    </a:moveTo>
                    <a:cubicBezTo>
                      <a:pt x="13044" y="0"/>
                      <a:pt x="12915" y="128"/>
                      <a:pt x="12915" y="285"/>
                    </a:cubicBezTo>
                    <a:lnTo>
                      <a:pt x="12915" y="3153"/>
                    </a:lnTo>
                    <a:lnTo>
                      <a:pt x="285" y="3153"/>
                    </a:lnTo>
                    <a:cubicBezTo>
                      <a:pt x="128" y="3153"/>
                      <a:pt x="1" y="3280"/>
                      <a:pt x="1" y="3438"/>
                    </a:cubicBezTo>
                    <a:cubicBezTo>
                      <a:pt x="1" y="3595"/>
                      <a:pt x="128" y="3723"/>
                      <a:pt x="285" y="3723"/>
                    </a:cubicBezTo>
                    <a:lnTo>
                      <a:pt x="13201" y="3723"/>
                    </a:lnTo>
                    <a:cubicBezTo>
                      <a:pt x="13358" y="3723"/>
                      <a:pt x="13485" y="3595"/>
                      <a:pt x="13485" y="3438"/>
                    </a:cubicBezTo>
                    <a:lnTo>
                      <a:pt x="13485" y="285"/>
                    </a:lnTo>
                    <a:cubicBezTo>
                      <a:pt x="13485" y="128"/>
                      <a:pt x="13358" y="0"/>
                      <a:pt x="132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9" name="Google Shape;2219;p79"/>
              <p:cNvSpPr/>
              <p:nvPr/>
            </p:nvSpPr>
            <p:spPr>
              <a:xfrm>
                <a:off x="2695500" y="1994732"/>
                <a:ext cx="279740" cy="279765"/>
              </a:xfrm>
              <a:custGeom>
                <a:rect b="b" l="l" r="r" t="t"/>
                <a:pathLst>
                  <a:path extrusionOk="0" h="11474" w="11473">
                    <a:moveTo>
                      <a:pt x="285" y="1"/>
                    </a:moveTo>
                    <a:cubicBezTo>
                      <a:pt x="128" y="1"/>
                      <a:pt x="1" y="129"/>
                      <a:pt x="1" y="286"/>
                    </a:cubicBezTo>
                    <a:cubicBezTo>
                      <a:pt x="1" y="444"/>
                      <a:pt x="128" y="571"/>
                      <a:pt x="285" y="571"/>
                    </a:cubicBezTo>
                    <a:lnTo>
                      <a:pt x="10902" y="571"/>
                    </a:lnTo>
                    <a:lnTo>
                      <a:pt x="10902" y="11187"/>
                    </a:lnTo>
                    <a:cubicBezTo>
                      <a:pt x="10902" y="11345"/>
                      <a:pt x="11031" y="11473"/>
                      <a:pt x="11188" y="11473"/>
                    </a:cubicBezTo>
                    <a:cubicBezTo>
                      <a:pt x="11345" y="11473"/>
                      <a:pt x="11472" y="11345"/>
                      <a:pt x="11472" y="11187"/>
                    </a:cubicBezTo>
                    <a:lnTo>
                      <a:pt x="11472" y="286"/>
                    </a:lnTo>
                    <a:cubicBezTo>
                      <a:pt x="11472" y="129"/>
                      <a:pt x="11345" y="1"/>
                      <a:pt x="11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20" name="Google Shape;2220;p79"/>
          <p:cNvSpPr txBox="1"/>
          <p:nvPr>
            <p:ph idx="1" type="subTitle"/>
          </p:nvPr>
        </p:nvSpPr>
        <p:spPr>
          <a:xfrm>
            <a:off x="24150" y="454004"/>
            <a:ext cx="25563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200"/>
              <a:t>Strategy</a:t>
            </a:r>
            <a:endParaRPr sz="2200"/>
          </a:p>
        </p:txBody>
      </p:sp>
      <p:sp>
        <p:nvSpPr>
          <p:cNvPr id="2221" name="Google Shape;2221;p79"/>
          <p:cNvSpPr/>
          <p:nvPr/>
        </p:nvSpPr>
        <p:spPr>
          <a:xfrm flipH="1" rot="10800000">
            <a:off x="155424" y="289647"/>
            <a:ext cx="2381053" cy="902578"/>
          </a:xfrm>
          <a:custGeom>
            <a:rect b="b" l="l" r="r" t="t"/>
            <a:pathLst>
              <a:path extrusionOk="0" h="27076" w="78157">
                <a:moveTo>
                  <a:pt x="36823" y="23075"/>
                </a:moveTo>
                <a:cubicBezTo>
                  <a:pt x="43243" y="21893"/>
                  <a:pt x="69668" y="19341"/>
                  <a:pt x="75340" y="15982"/>
                </a:cubicBezTo>
                <a:cubicBezTo>
                  <a:pt x="81012" y="12623"/>
                  <a:pt x="77403" y="5547"/>
                  <a:pt x="70856" y="2919"/>
                </a:cubicBezTo>
                <a:cubicBezTo>
                  <a:pt x="64310" y="291"/>
                  <a:pt x="47131" y="-414"/>
                  <a:pt x="36061" y="215"/>
                </a:cubicBezTo>
                <a:cubicBezTo>
                  <a:pt x="24991" y="844"/>
                  <a:pt x="9723" y="3408"/>
                  <a:pt x="4438" y="6692"/>
                </a:cubicBezTo>
                <a:cubicBezTo>
                  <a:pt x="-847" y="9976"/>
                  <a:pt x="-2048" y="16521"/>
                  <a:pt x="4352" y="19918"/>
                </a:cubicBezTo>
                <a:cubicBezTo>
                  <a:pt x="10752" y="23315"/>
                  <a:pt x="36422" y="25883"/>
                  <a:pt x="42836" y="27076"/>
                </a:cubicBez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6" name="Google Shape;2226;p80"/>
          <p:cNvGrpSpPr/>
          <p:nvPr/>
        </p:nvGrpSpPr>
        <p:grpSpPr>
          <a:xfrm>
            <a:off x="9293898" y="78447"/>
            <a:ext cx="2800202" cy="5613300"/>
            <a:chOff x="3726323" y="-397928"/>
            <a:chExt cx="2800202" cy="5613300"/>
          </a:xfrm>
        </p:grpSpPr>
        <p:cxnSp>
          <p:nvCxnSpPr>
            <p:cNvPr id="2227" name="Google Shape;2227;p80"/>
            <p:cNvCxnSpPr/>
            <p:nvPr/>
          </p:nvCxnSpPr>
          <p:spPr>
            <a:xfrm rot="5400000">
              <a:off x="3465107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28" name="Google Shape;2228;p80"/>
            <p:cNvCxnSpPr/>
            <p:nvPr/>
          </p:nvCxnSpPr>
          <p:spPr>
            <a:xfrm rot="5400000">
              <a:off x="3719664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29" name="Google Shape;2229;p80"/>
            <p:cNvCxnSpPr/>
            <p:nvPr/>
          </p:nvCxnSpPr>
          <p:spPr>
            <a:xfrm rot="5400000">
              <a:off x="2956020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30" name="Google Shape;2230;p80"/>
            <p:cNvCxnSpPr/>
            <p:nvPr/>
          </p:nvCxnSpPr>
          <p:spPr>
            <a:xfrm rot="5400000">
              <a:off x="3210578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31" name="Google Shape;2231;p80"/>
            <p:cNvCxnSpPr/>
            <p:nvPr/>
          </p:nvCxnSpPr>
          <p:spPr>
            <a:xfrm rot="5400000">
              <a:off x="2446933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32" name="Google Shape;2232;p80"/>
            <p:cNvCxnSpPr/>
            <p:nvPr/>
          </p:nvCxnSpPr>
          <p:spPr>
            <a:xfrm rot="5400000">
              <a:off x="2701491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33" name="Google Shape;2233;p80"/>
            <p:cNvCxnSpPr/>
            <p:nvPr/>
          </p:nvCxnSpPr>
          <p:spPr>
            <a:xfrm rot="5400000">
              <a:off x="1937847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34" name="Google Shape;2234;p80"/>
            <p:cNvCxnSpPr/>
            <p:nvPr/>
          </p:nvCxnSpPr>
          <p:spPr>
            <a:xfrm rot="5400000">
              <a:off x="2192404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35" name="Google Shape;2235;p80"/>
            <p:cNvCxnSpPr/>
            <p:nvPr/>
          </p:nvCxnSpPr>
          <p:spPr>
            <a:xfrm rot="5400000">
              <a:off x="1428760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36" name="Google Shape;2236;p80"/>
            <p:cNvCxnSpPr/>
            <p:nvPr/>
          </p:nvCxnSpPr>
          <p:spPr>
            <a:xfrm rot="5400000">
              <a:off x="1683317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37" name="Google Shape;2237;p80"/>
            <p:cNvCxnSpPr/>
            <p:nvPr/>
          </p:nvCxnSpPr>
          <p:spPr>
            <a:xfrm rot="5400000">
              <a:off x="919673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38" name="Google Shape;2238;p80"/>
            <p:cNvCxnSpPr/>
            <p:nvPr/>
          </p:nvCxnSpPr>
          <p:spPr>
            <a:xfrm rot="5400000">
              <a:off x="1174230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239" name="Google Shape;2239;p80"/>
            <p:cNvGrpSpPr/>
            <p:nvPr/>
          </p:nvGrpSpPr>
          <p:grpSpPr>
            <a:xfrm>
              <a:off x="3726325" y="-397925"/>
              <a:ext cx="2800200" cy="5599950"/>
              <a:chOff x="3726325" y="-397925"/>
              <a:chExt cx="2800200" cy="5599950"/>
            </a:xfrm>
          </p:grpSpPr>
          <p:cxnSp>
            <p:nvCxnSpPr>
              <p:cNvPr id="2240" name="Google Shape;2240;p80"/>
              <p:cNvCxnSpPr/>
              <p:nvPr/>
            </p:nvCxnSpPr>
            <p:spPr>
              <a:xfrm>
                <a:off x="3726325" y="-143369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41" name="Google Shape;2241;p80"/>
              <p:cNvCxnSpPr/>
              <p:nvPr/>
            </p:nvCxnSpPr>
            <p:spPr>
              <a:xfrm>
                <a:off x="3726325" y="-397925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42" name="Google Shape;2242;p80"/>
              <p:cNvCxnSpPr/>
              <p:nvPr/>
            </p:nvCxnSpPr>
            <p:spPr>
              <a:xfrm>
                <a:off x="3726325" y="365716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43" name="Google Shape;2243;p80"/>
              <p:cNvCxnSpPr/>
              <p:nvPr/>
            </p:nvCxnSpPr>
            <p:spPr>
              <a:xfrm>
                <a:off x="3726325" y="111160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44" name="Google Shape;2244;p80"/>
              <p:cNvCxnSpPr/>
              <p:nvPr/>
            </p:nvCxnSpPr>
            <p:spPr>
              <a:xfrm>
                <a:off x="3726325" y="874801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45" name="Google Shape;2245;p80"/>
              <p:cNvCxnSpPr/>
              <p:nvPr/>
            </p:nvCxnSpPr>
            <p:spPr>
              <a:xfrm>
                <a:off x="3726325" y="620245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46" name="Google Shape;2246;p80"/>
              <p:cNvCxnSpPr/>
              <p:nvPr/>
            </p:nvCxnSpPr>
            <p:spPr>
              <a:xfrm>
                <a:off x="3726325" y="1383887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47" name="Google Shape;2247;p80"/>
              <p:cNvCxnSpPr/>
              <p:nvPr/>
            </p:nvCxnSpPr>
            <p:spPr>
              <a:xfrm>
                <a:off x="3726325" y="1129330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48" name="Google Shape;2248;p80"/>
              <p:cNvCxnSpPr/>
              <p:nvPr/>
            </p:nvCxnSpPr>
            <p:spPr>
              <a:xfrm>
                <a:off x="3726325" y="1892972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49" name="Google Shape;2249;p80"/>
              <p:cNvCxnSpPr/>
              <p:nvPr/>
            </p:nvCxnSpPr>
            <p:spPr>
              <a:xfrm>
                <a:off x="3726325" y="1638415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50" name="Google Shape;2250;p80"/>
              <p:cNvCxnSpPr/>
              <p:nvPr/>
            </p:nvCxnSpPr>
            <p:spPr>
              <a:xfrm>
                <a:off x="3726325" y="2402057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51" name="Google Shape;2251;p80"/>
              <p:cNvCxnSpPr/>
              <p:nvPr/>
            </p:nvCxnSpPr>
            <p:spPr>
              <a:xfrm>
                <a:off x="3726325" y="2147501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52" name="Google Shape;2252;p80"/>
              <p:cNvCxnSpPr/>
              <p:nvPr/>
            </p:nvCxnSpPr>
            <p:spPr>
              <a:xfrm>
                <a:off x="3726325" y="2911142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53" name="Google Shape;2253;p80"/>
              <p:cNvCxnSpPr/>
              <p:nvPr/>
            </p:nvCxnSpPr>
            <p:spPr>
              <a:xfrm>
                <a:off x="3726325" y="2656586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54" name="Google Shape;2254;p80"/>
              <p:cNvCxnSpPr/>
              <p:nvPr/>
            </p:nvCxnSpPr>
            <p:spPr>
              <a:xfrm>
                <a:off x="3726325" y="3420227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55" name="Google Shape;2255;p80"/>
              <p:cNvCxnSpPr/>
              <p:nvPr/>
            </p:nvCxnSpPr>
            <p:spPr>
              <a:xfrm>
                <a:off x="3726325" y="3165671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56" name="Google Shape;2256;p80"/>
              <p:cNvCxnSpPr/>
              <p:nvPr/>
            </p:nvCxnSpPr>
            <p:spPr>
              <a:xfrm>
                <a:off x="3726325" y="3674770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57" name="Google Shape;2257;p80"/>
              <p:cNvCxnSpPr/>
              <p:nvPr/>
            </p:nvCxnSpPr>
            <p:spPr>
              <a:xfrm>
                <a:off x="3726325" y="4183855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58" name="Google Shape;2258;p80"/>
              <p:cNvCxnSpPr/>
              <p:nvPr/>
            </p:nvCxnSpPr>
            <p:spPr>
              <a:xfrm>
                <a:off x="3726325" y="3929299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59" name="Google Shape;2259;p80"/>
              <p:cNvCxnSpPr/>
              <p:nvPr/>
            </p:nvCxnSpPr>
            <p:spPr>
              <a:xfrm>
                <a:off x="3726325" y="4692940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60" name="Google Shape;2260;p80"/>
              <p:cNvCxnSpPr/>
              <p:nvPr/>
            </p:nvCxnSpPr>
            <p:spPr>
              <a:xfrm>
                <a:off x="3726325" y="4438384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61" name="Google Shape;2261;p80"/>
              <p:cNvCxnSpPr/>
              <p:nvPr/>
            </p:nvCxnSpPr>
            <p:spPr>
              <a:xfrm>
                <a:off x="3726325" y="5202025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62" name="Google Shape;2262;p80"/>
              <p:cNvCxnSpPr/>
              <p:nvPr/>
            </p:nvCxnSpPr>
            <p:spPr>
              <a:xfrm>
                <a:off x="3726325" y="4947469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2263" name="Google Shape;2263;p80"/>
          <p:cNvSpPr txBox="1"/>
          <p:nvPr>
            <p:ph idx="1" type="subTitle"/>
          </p:nvPr>
        </p:nvSpPr>
        <p:spPr>
          <a:xfrm>
            <a:off x="4974825" y="1506550"/>
            <a:ext cx="33435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Key Findings of Rewards Program</a:t>
            </a:r>
            <a:endParaRPr/>
          </a:p>
        </p:txBody>
      </p:sp>
      <p:sp>
        <p:nvSpPr>
          <p:cNvPr id="2264" name="Google Shape;2264;p80"/>
          <p:cNvSpPr txBox="1"/>
          <p:nvPr>
            <p:ph idx="3" type="subTitle"/>
          </p:nvPr>
        </p:nvSpPr>
        <p:spPr>
          <a:xfrm>
            <a:off x="61650" y="1506549"/>
            <a:ext cx="3840000" cy="29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Downtown customers are more likely to be rewards program members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Purchase amount is related to rewards program, customers with higher purchase amounts more likely to be rewards member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Rewards members is more likely to spend on weekdays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65" name="Google Shape;2265;p80"/>
          <p:cNvSpPr/>
          <p:nvPr/>
        </p:nvSpPr>
        <p:spPr>
          <a:xfrm flipH="1" rot="10800000">
            <a:off x="4795787" y="1127751"/>
            <a:ext cx="3522536" cy="1341074"/>
          </a:xfrm>
          <a:custGeom>
            <a:rect b="b" l="l" r="r" t="t"/>
            <a:pathLst>
              <a:path extrusionOk="0" h="27076" w="78157">
                <a:moveTo>
                  <a:pt x="36823" y="23075"/>
                </a:moveTo>
                <a:cubicBezTo>
                  <a:pt x="43243" y="21893"/>
                  <a:pt x="69668" y="19341"/>
                  <a:pt x="75340" y="15982"/>
                </a:cubicBezTo>
                <a:cubicBezTo>
                  <a:pt x="81012" y="12623"/>
                  <a:pt x="77403" y="5547"/>
                  <a:pt x="70856" y="2919"/>
                </a:cubicBezTo>
                <a:cubicBezTo>
                  <a:pt x="64310" y="291"/>
                  <a:pt x="47131" y="-414"/>
                  <a:pt x="36061" y="215"/>
                </a:cubicBezTo>
                <a:cubicBezTo>
                  <a:pt x="24991" y="844"/>
                  <a:pt x="9723" y="3408"/>
                  <a:pt x="4438" y="6692"/>
                </a:cubicBezTo>
                <a:cubicBezTo>
                  <a:pt x="-847" y="9976"/>
                  <a:pt x="-2048" y="16521"/>
                  <a:pt x="4352" y="19918"/>
                </a:cubicBezTo>
                <a:cubicBezTo>
                  <a:pt x="10752" y="23315"/>
                  <a:pt x="36422" y="25883"/>
                  <a:pt x="42836" y="27076"/>
                </a:cubicBez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grpSp>
        <p:nvGrpSpPr>
          <p:cNvPr id="2266" name="Google Shape;2266;p80"/>
          <p:cNvGrpSpPr/>
          <p:nvPr/>
        </p:nvGrpSpPr>
        <p:grpSpPr>
          <a:xfrm>
            <a:off x="132214" y="342485"/>
            <a:ext cx="643500" cy="643500"/>
            <a:chOff x="653189" y="357835"/>
            <a:chExt cx="643500" cy="643500"/>
          </a:xfrm>
        </p:grpSpPr>
        <p:sp>
          <p:nvSpPr>
            <p:cNvPr id="2267" name="Google Shape;2267;p80"/>
            <p:cNvSpPr/>
            <p:nvPr/>
          </p:nvSpPr>
          <p:spPr>
            <a:xfrm>
              <a:off x="653189" y="357835"/>
              <a:ext cx="643500" cy="643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80"/>
            <p:cNvSpPr/>
            <p:nvPr/>
          </p:nvSpPr>
          <p:spPr>
            <a:xfrm>
              <a:off x="852380" y="467354"/>
              <a:ext cx="245198" cy="424518"/>
            </a:xfrm>
            <a:custGeom>
              <a:rect b="b" l="l" r="r" t="t"/>
              <a:pathLst>
                <a:path extrusionOk="0" h="17850" w="10310">
                  <a:moveTo>
                    <a:pt x="5301" y="657"/>
                  </a:moveTo>
                  <a:lnTo>
                    <a:pt x="6459" y="1137"/>
                  </a:lnTo>
                  <a:lnTo>
                    <a:pt x="5103" y="1137"/>
                  </a:lnTo>
                  <a:lnTo>
                    <a:pt x="5301" y="657"/>
                  </a:lnTo>
                  <a:close/>
                  <a:moveTo>
                    <a:pt x="7333" y="1706"/>
                  </a:moveTo>
                  <a:lnTo>
                    <a:pt x="6534" y="3635"/>
                  </a:lnTo>
                  <a:lnTo>
                    <a:pt x="4429" y="2762"/>
                  </a:lnTo>
                  <a:lnTo>
                    <a:pt x="4866" y="1706"/>
                  </a:lnTo>
                  <a:close/>
                  <a:moveTo>
                    <a:pt x="4249" y="1706"/>
                  </a:moveTo>
                  <a:lnTo>
                    <a:pt x="3793" y="2808"/>
                  </a:lnTo>
                  <a:cubicBezTo>
                    <a:pt x="3765" y="2878"/>
                    <a:pt x="3765" y="2956"/>
                    <a:pt x="3793" y="3027"/>
                  </a:cubicBezTo>
                  <a:cubicBezTo>
                    <a:pt x="3822" y="3096"/>
                    <a:pt x="3878" y="3152"/>
                    <a:pt x="3948" y="3180"/>
                  </a:cubicBezTo>
                  <a:lnTo>
                    <a:pt x="4114" y="3249"/>
                  </a:lnTo>
                  <a:lnTo>
                    <a:pt x="2053" y="4102"/>
                  </a:lnTo>
                  <a:lnTo>
                    <a:pt x="1762" y="1706"/>
                  </a:lnTo>
                  <a:close/>
                  <a:moveTo>
                    <a:pt x="4622" y="3655"/>
                  </a:moveTo>
                  <a:lnTo>
                    <a:pt x="5495" y="5760"/>
                  </a:lnTo>
                  <a:lnTo>
                    <a:pt x="3389" y="6633"/>
                  </a:lnTo>
                  <a:lnTo>
                    <a:pt x="2517" y="4527"/>
                  </a:lnTo>
                  <a:lnTo>
                    <a:pt x="4622" y="3655"/>
                  </a:lnTo>
                  <a:close/>
                  <a:moveTo>
                    <a:pt x="8546" y="1706"/>
                  </a:moveTo>
                  <a:lnTo>
                    <a:pt x="7890" y="7099"/>
                  </a:lnTo>
                  <a:cubicBezTo>
                    <a:pt x="7890" y="7099"/>
                    <a:pt x="7889" y="7097"/>
                    <a:pt x="7888" y="7097"/>
                  </a:cubicBezTo>
                  <a:lnTo>
                    <a:pt x="5822" y="6241"/>
                  </a:lnTo>
                  <a:lnTo>
                    <a:pt x="5976" y="6178"/>
                  </a:lnTo>
                  <a:cubicBezTo>
                    <a:pt x="6121" y="6117"/>
                    <a:pt x="6190" y="5951"/>
                    <a:pt x="6131" y="5806"/>
                  </a:cubicBezTo>
                  <a:lnTo>
                    <a:pt x="5270" y="3728"/>
                  </a:lnTo>
                  <a:lnTo>
                    <a:pt x="6579" y="4271"/>
                  </a:lnTo>
                  <a:cubicBezTo>
                    <a:pt x="6615" y="4285"/>
                    <a:pt x="6652" y="4292"/>
                    <a:pt x="6689" y="4292"/>
                  </a:cubicBezTo>
                  <a:cubicBezTo>
                    <a:pt x="6801" y="4292"/>
                    <a:pt x="6907" y="4226"/>
                    <a:pt x="6952" y="4116"/>
                  </a:cubicBezTo>
                  <a:lnTo>
                    <a:pt x="7950" y="1706"/>
                  </a:lnTo>
                  <a:close/>
                  <a:moveTo>
                    <a:pt x="5301" y="6643"/>
                  </a:moveTo>
                  <a:lnTo>
                    <a:pt x="7407" y="7515"/>
                  </a:lnTo>
                  <a:lnTo>
                    <a:pt x="6534" y="9620"/>
                  </a:lnTo>
                  <a:lnTo>
                    <a:pt x="4429" y="8749"/>
                  </a:lnTo>
                  <a:lnTo>
                    <a:pt x="5301" y="6643"/>
                  </a:lnTo>
                  <a:close/>
                  <a:moveTo>
                    <a:pt x="9695" y="1706"/>
                  </a:moveTo>
                  <a:lnTo>
                    <a:pt x="7907" y="16399"/>
                  </a:lnTo>
                  <a:cubicBezTo>
                    <a:pt x="7849" y="16877"/>
                    <a:pt x="7394" y="17280"/>
                    <a:pt x="6913" y="17280"/>
                  </a:cubicBezTo>
                  <a:lnTo>
                    <a:pt x="3396" y="17280"/>
                  </a:lnTo>
                  <a:cubicBezTo>
                    <a:pt x="2915" y="17280"/>
                    <a:pt x="2460" y="16877"/>
                    <a:pt x="2402" y="16399"/>
                  </a:cubicBezTo>
                  <a:lnTo>
                    <a:pt x="613" y="1706"/>
                  </a:lnTo>
                  <a:lnTo>
                    <a:pt x="1188" y="1706"/>
                  </a:lnTo>
                  <a:lnTo>
                    <a:pt x="2309" y="10917"/>
                  </a:lnTo>
                  <a:cubicBezTo>
                    <a:pt x="2325" y="11061"/>
                    <a:pt x="2449" y="11167"/>
                    <a:pt x="2591" y="11167"/>
                  </a:cubicBezTo>
                  <a:cubicBezTo>
                    <a:pt x="2603" y="11167"/>
                    <a:pt x="2613" y="11167"/>
                    <a:pt x="2625" y="11164"/>
                  </a:cubicBezTo>
                  <a:cubicBezTo>
                    <a:pt x="2781" y="11145"/>
                    <a:pt x="2893" y="11004"/>
                    <a:pt x="2874" y="10848"/>
                  </a:cubicBezTo>
                  <a:lnTo>
                    <a:pt x="2190" y="5228"/>
                  </a:lnTo>
                  <a:lnTo>
                    <a:pt x="2190" y="5228"/>
                  </a:lnTo>
                  <a:lnTo>
                    <a:pt x="2972" y="7114"/>
                  </a:lnTo>
                  <a:cubicBezTo>
                    <a:pt x="3017" y="7224"/>
                    <a:pt x="3123" y="7290"/>
                    <a:pt x="3235" y="7290"/>
                  </a:cubicBezTo>
                  <a:cubicBezTo>
                    <a:pt x="3271" y="7290"/>
                    <a:pt x="3308" y="7283"/>
                    <a:pt x="3343" y="7268"/>
                  </a:cubicBezTo>
                  <a:lnTo>
                    <a:pt x="4649" y="6727"/>
                  </a:lnTo>
                  <a:lnTo>
                    <a:pt x="3793" y="8794"/>
                  </a:lnTo>
                  <a:cubicBezTo>
                    <a:pt x="3765" y="8863"/>
                    <a:pt x="3765" y="8942"/>
                    <a:pt x="3793" y="9012"/>
                  </a:cubicBezTo>
                  <a:cubicBezTo>
                    <a:pt x="3822" y="9081"/>
                    <a:pt x="3878" y="9137"/>
                    <a:pt x="3947" y="9165"/>
                  </a:cubicBezTo>
                  <a:lnTo>
                    <a:pt x="6579" y="10256"/>
                  </a:lnTo>
                  <a:cubicBezTo>
                    <a:pt x="6615" y="10270"/>
                    <a:pt x="6652" y="10277"/>
                    <a:pt x="6689" y="10277"/>
                  </a:cubicBezTo>
                  <a:cubicBezTo>
                    <a:pt x="6801" y="10277"/>
                    <a:pt x="6907" y="10212"/>
                    <a:pt x="6952" y="10101"/>
                  </a:cubicBezTo>
                  <a:lnTo>
                    <a:pt x="7764" y="8143"/>
                  </a:lnTo>
                  <a:lnTo>
                    <a:pt x="6966" y="14689"/>
                  </a:lnTo>
                  <a:cubicBezTo>
                    <a:pt x="6842" y="14808"/>
                    <a:pt x="6236" y="15000"/>
                    <a:pt x="5154" y="15000"/>
                  </a:cubicBezTo>
                  <a:cubicBezTo>
                    <a:pt x="4070" y="15000"/>
                    <a:pt x="3462" y="14806"/>
                    <a:pt x="3342" y="14690"/>
                  </a:cubicBezTo>
                  <a:lnTo>
                    <a:pt x="3011" y="11979"/>
                  </a:lnTo>
                  <a:cubicBezTo>
                    <a:pt x="2995" y="11834"/>
                    <a:pt x="2870" y="11728"/>
                    <a:pt x="2727" y="11728"/>
                  </a:cubicBezTo>
                  <a:cubicBezTo>
                    <a:pt x="2717" y="11728"/>
                    <a:pt x="2706" y="11729"/>
                    <a:pt x="2694" y="11730"/>
                  </a:cubicBezTo>
                  <a:cubicBezTo>
                    <a:pt x="2538" y="11749"/>
                    <a:pt x="2427" y="11892"/>
                    <a:pt x="2446" y="12048"/>
                  </a:cubicBezTo>
                  <a:lnTo>
                    <a:pt x="2784" y="14824"/>
                  </a:lnTo>
                  <a:cubicBezTo>
                    <a:pt x="2787" y="14853"/>
                    <a:pt x="2796" y="14881"/>
                    <a:pt x="2808" y="14908"/>
                  </a:cubicBezTo>
                  <a:cubicBezTo>
                    <a:pt x="3079" y="15506"/>
                    <a:pt x="4539" y="15571"/>
                    <a:pt x="5154" y="15571"/>
                  </a:cubicBezTo>
                  <a:cubicBezTo>
                    <a:pt x="5770" y="15571"/>
                    <a:pt x="7229" y="15506"/>
                    <a:pt x="7501" y="14908"/>
                  </a:cubicBezTo>
                  <a:cubicBezTo>
                    <a:pt x="7513" y="14881"/>
                    <a:pt x="7521" y="14853"/>
                    <a:pt x="7525" y="14824"/>
                  </a:cubicBezTo>
                  <a:lnTo>
                    <a:pt x="9120" y="1706"/>
                  </a:lnTo>
                  <a:close/>
                  <a:moveTo>
                    <a:pt x="5147" y="0"/>
                  </a:moveTo>
                  <a:cubicBezTo>
                    <a:pt x="5110" y="0"/>
                    <a:pt x="5073" y="7"/>
                    <a:pt x="5038" y="22"/>
                  </a:cubicBezTo>
                  <a:cubicBezTo>
                    <a:pt x="4968" y="50"/>
                    <a:pt x="4913" y="106"/>
                    <a:pt x="4884" y="176"/>
                  </a:cubicBezTo>
                  <a:lnTo>
                    <a:pt x="4486" y="1137"/>
                  </a:lnTo>
                  <a:lnTo>
                    <a:pt x="292" y="1137"/>
                  </a:lnTo>
                  <a:cubicBezTo>
                    <a:pt x="211" y="1137"/>
                    <a:pt x="133" y="1172"/>
                    <a:pt x="79" y="1232"/>
                  </a:cubicBezTo>
                  <a:cubicBezTo>
                    <a:pt x="25" y="1294"/>
                    <a:pt x="0" y="1375"/>
                    <a:pt x="10" y="1456"/>
                  </a:cubicBezTo>
                  <a:lnTo>
                    <a:pt x="1836" y="16468"/>
                  </a:lnTo>
                  <a:cubicBezTo>
                    <a:pt x="1929" y="17230"/>
                    <a:pt x="2629" y="17850"/>
                    <a:pt x="3396" y="17850"/>
                  </a:cubicBezTo>
                  <a:lnTo>
                    <a:pt x="6913" y="17850"/>
                  </a:lnTo>
                  <a:cubicBezTo>
                    <a:pt x="7679" y="17850"/>
                    <a:pt x="8380" y="17230"/>
                    <a:pt x="8472" y="16468"/>
                  </a:cubicBezTo>
                  <a:lnTo>
                    <a:pt x="10299" y="1456"/>
                  </a:lnTo>
                  <a:cubicBezTo>
                    <a:pt x="10310" y="1375"/>
                    <a:pt x="10283" y="1294"/>
                    <a:pt x="10230" y="1232"/>
                  </a:cubicBezTo>
                  <a:cubicBezTo>
                    <a:pt x="10175" y="1172"/>
                    <a:pt x="10098" y="1137"/>
                    <a:pt x="10017" y="1137"/>
                  </a:cubicBezTo>
                  <a:lnTo>
                    <a:pt x="7934" y="1137"/>
                  </a:lnTo>
                  <a:cubicBezTo>
                    <a:pt x="7920" y="1128"/>
                    <a:pt x="7905" y="1119"/>
                    <a:pt x="7888" y="1112"/>
                  </a:cubicBezTo>
                  <a:lnTo>
                    <a:pt x="5257" y="22"/>
                  </a:lnTo>
                  <a:cubicBezTo>
                    <a:pt x="5221" y="7"/>
                    <a:pt x="5184" y="0"/>
                    <a:pt x="5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69" name="Google Shape;2269;p80"/>
          <p:cNvGrpSpPr/>
          <p:nvPr/>
        </p:nvGrpSpPr>
        <p:grpSpPr>
          <a:xfrm>
            <a:off x="966883" y="342474"/>
            <a:ext cx="643500" cy="643500"/>
            <a:chOff x="1420258" y="357936"/>
            <a:chExt cx="643500" cy="643500"/>
          </a:xfrm>
        </p:grpSpPr>
        <p:sp>
          <p:nvSpPr>
            <p:cNvPr id="2270" name="Google Shape;2270;p80"/>
            <p:cNvSpPr/>
            <p:nvPr/>
          </p:nvSpPr>
          <p:spPr>
            <a:xfrm>
              <a:off x="1420258" y="357936"/>
              <a:ext cx="643500" cy="64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71" name="Google Shape;2271;p80"/>
            <p:cNvGrpSpPr/>
            <p:nvPr/>
          </p:nvGrpSpPr>
          <p:grpSpPr>
            <a:xfrm>
              <a:off x="1525158" y="467380"/>
              <a:ext cx="433749" cy="424664"/>
              <a:chOff x="2560153" y="1360787"/>
              <a:chExt cx="444688" cy="435375"/>
            </a:xfrm>
          </p:grpSpPr>
          <p:sp>
            <p:nvSpPr>
              <p:cNvPr id="2272" name="Google Shape;2272;p80"/>
              <p:cNvSpPr/>
              <p:nvPr/>
            </p:nvSpPr>
            <p:spPr>
              <a:xfrm>
                <a:off x="2560153" y="1360812"/>
                <a:ext cx="443786" cy="435350"/>
              </a:xfrm>
              <a:custGeom>
                <a:rect b="b" l="l" r="r" t="t"/>
                <a:pathLst>
                  <a:path extrusionOk="0" h="17855" w="18201">
                    <a:moveTo>
                      <a:pt x="15308" y="571"/>
                    </a:moveTo>
                    <a:cubicBezTo>
                      <a:pt x="15978" y="571"/>
                      <a:pt x="16530" y="769"/>
                      <a:pt x="16904" y="1142"/>
                    </a:cubicBezTo>
                    <a:cubicBezTo>
                      <a:pt x="17430" y="1669"/>
                      <a:pt x="17602" y="2526"/>
                      <a:pt x="17388" y="3557"/>
                    </a:cubicBezTo>
                    <a:cubicBezTo>
                      <a:pt x="17174" y="4578"/>
                      <a:pt x="16610" y="5607"/>
                      <a:pt x="15840" y="6377"/>
                    </a:cubicBezTo>
                    <a:cubicBezTo>
                      <a:pt x="15028" y="7189"/>
                      <a:pt x="14040" y="7637"/>
                      <a:pt x="13057" y="7637"/>
                    </a:cubicBezTo>
                    <a:cubicBezTo>
                      <a:pt x="12543" y="7637"/>
                      <a:pt x="12053" y="7509"/>
                      <a:pt x="11638" y="7266"/>
                    </a:cubicBezTo>
                    <a:cubicBezTo>
                      <a:pt x="11593" y="7239"/>
                      <a:pt x="11544" y="7226"/>
                      <a:pt x="11495" y="7226"/>
                    </a:cubicBezTo>
                    <a:cubicBezTo>
                      <a:pt x="11413" y="7226"/>
                      <a:pt x="11333" y="7261"/>
                      <a:pt x="11277" y="7328"/>
                    </a:cubicBezTo>
                    <a:lnTo>
                      <a:pt x="3256" y="16783"/>
                    </a:lnTo>
                    <a:cubicBezTo>
                      <a:pt x="3230" y="16814"/>
                      <a:pt x="3204" y="16843"/>
                      <a:pt x="3177" y="16870"/>
                    </a:cubicBezTo>
                    <a:cubicBezTo>
                      <a:pt x="2910" y="17137"/>
                      <a:pt x="2555" y="17284"/>
                      <a:pt x="2177" y="17284"/>
                    </a:cubicBezTo>
                    <a:cubicBezTo>
                      <a:pt x="1799" y="17284"/>
                      <a:pt x="1444" y="17137"/>
                      <a:pt x="1176" y="16870"/>
                    </a:cubicBezTo>
                    <a:cubicBezTo>
                      <a:pt x="625" y="16319"/>
                      <a:pt x="625" y="15421"/>
                      <a:pt x="1176" y="14870"/>
                    </a:cubicBezTo>
                    <a:cubicBezTo>
                      <a:pt x="1204" y="14843"/>
                      <a:pt x="1231" y="14816"/>
                      <a:pt x="1263" y="14790"/>
                    </a:cubicBezTo>
                    <a:lnTo>
                      <a:pt x="10719" y="6770"/>
                    </a:lnTo>
                    <a:cubicBezTo>
                      <a:pt x="10825" y="6680"/>
                      <a:pt x="10850" y="6527"/>
                      <a:pt x="10781" y="6408"/>
                    </a:cubicBezTo>
                    <a:cubicBezTo>
                      <a:pt x="10049" y="5158"/>
                      <a:pt x="10406" y="3470"/>
                      <a:pt x="11669" y="2207"/>
                    </a:cubicBezTo>
                    <a:cubicBezTo>
                      <a:pt x="12663" y="1213"/>
                      <a:pt x="14091" y="571"/>
                      <a:pt x="15308" y="571"/>
                    </a:cubicBezTo>
                    <a:close/>
                    <a:moveTo>
                      <a:pt x="15308" y="1"/>
                    </a:moveTo>
                    <a:cubicBezTo>
                      <a:pt x="13948" y="1"/>
                      <a:pt x="12362" y="709"/>
                      <a:pt x="11267" y="1803"/>
                    </a:cubicBezTo>
                    <a:cubicBezTo>
                      <a:pt x="10545" y="2526"/>
                      <a:pt x="10075" y="3381"/>
                      <a:pt x="9907" y="4278"/>
                    </a:cubicBezTo>
                    <a:cubicBezTo>
                      <a:pt x="9762" y="5055"/>
                      <a:pt x="9857" y="5829"/>
                      <a:pt x="10175" y="6483"/>
                    </a:cubicBezTo>
                    <a:lnTo>
                      <a:pt x="895" y="14356"/>
                    </a:lnTo>
                    <a:cubicBezTo>
                      <a:pt x="851" y="14393"/>
                      <a:pt x="812" y="14428"/>
                      <a:pt x="774" y="14466"/>
                    </a:cubicBezTo>
                    <a:cubicBezTo>
                      <a:pt x="0" y="15240"/>
                      <a:pt x="0" y="16499"/>
                      <a:pt x="774" y="17273"/>
                    </a:cubicBezTo>
                    <a:cubicBezTo>
                      <a:pt x="1149" y="17648"/>
                      <a:pt x="1647" y="17855"/>
                      <a:pt x="2177" y="17855"/>
                    </a:cubicBezTo>
                    <a:cubicBezTo>
                      <a:pt x="2708" y="17855"/>
                      <a:pt x="3205" y="17648"/>
                      <a:pt x="3580" y="17273"/>
                    </a:cubicBezTo>
                    <a:cubicBezTo>
                      <a:pt x="3618" y="17234"/>
                      <a:pt x="3654" y="17195"/>
                      <a:pt x="3691" y="17152"/>
                    </a:cubicBezTo>
                    <a:lnTo>
                      <a:pt x="11563" y="7870"/>
                    </a:lnTo>
                    <a:cubicBezTo>
                      <a:pt x="12016" y="8091"/>
                      <a:pt x="12528" y="8206"/>
                      <a:pt x="13057" y="8206"/>
                    </a:cubicBezTo>
                    <a:cubicBezTo>
                      <a:pt x="14192" y="8206"/>
                      <a:pt x="15323" y="7700"/>
                      <a:pt x="16243" y="6780"/>
                    </a:cubicBezTo>
                    <a:cubicBezTo>
                      <a:pt x="17090" y="5933"/>
                      <a:pt x="17710" y="4801"/>
                      <a:pt x="17945" y="3672"/>
                    </a:cubicBezTo>
                    <a:cubicBezTo>
                      <a:pt x="18201" y="2447"/>
                      <a:pt x="17973" y="1406"/>
                      <a:pt x="17307" y="740"/>
                    </a:cubicBezTo>
                    <a:cubicBezTo>
                      <a:pt x="16824" y="257"/>
                      <a:pt x="16133" y="1"/>
                      <a:pt x="15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3" name="Google Shape;2273;p80"/>
              <p:cNvSpPr/>
              <p:nvPr/>
            </p:nvSpPr>
            <p:spPr>
              <a:xfrm>
                <a:off x="2826288" y="1388583"/>
                <a:ext cx="130958" cy="124912"/>
              </a:xfrm>
              <a:custGeom>
                <a:rect b="b" l="l" r="r" t="t"/>
                <a:pathLst>
                  <a:path extrusionOk="0" h="5123" w="5371">
                    <a:moveTo>
                      <a:pt x="4397" y="0"/>
                    </a:moveTo>
                    <a:cubicBezTo>
                      <a:pt x="4178" y="0"/>
                      <a:pt x="3941" y="26"/>
                      <a:pt x="3691" y="78"/>
                    </a:cubicBezTo>
                    <a:cubicBezTo>
                      <a:pt x="2789" y="267"/>
                      <a:pt x="1841" y="787"/>
                      <a:pt x="1158" y="1470"/>
                    </a:cubicBezTo>
                    <a:cubicBezTo>
                      <a:pt x="599" y="2029"/>
                      <a:pt x="237" y="2679"/>
                      <a:pt x="112" y="3349"/>
                    </a:cubicBezTo>
                    <a:cubicBezTo>
                      <a:pt x="0" y="3942"/>
                      <a:pt x="89" y="4522"/>
                      <a:pt x="358" y="4981"/>
                    </a:cubicBezTo>
                    <a:cubicBezTo>
                      <a:pt x="410" y="5073"/>
                      <a:pt x="506" y="5123"/>
                      <a:pt x="604" y="5123"/>
                    </a:cubicBezTo>
                    <a:cubicBezTo>
                      <a:pt x="653" y="5123"/>
                      <a:pt x="702" y="5110"/>
                      <a:pt x="747" y="5084"/>
                    </a:cubicBezTo>
                    <a:cubicBezTo>
                      <a:pt x="883" y="5004"/>
                      <a:pt x="929" y="4830"/>
                      <a:pt x="849" y="4694"/>
                    </a:cubicBezTo>
                    <a:cubicBezTo>
                      <a:pt x="649" y="4353"/>
                      <a:pt x="586" y="3911"/>
                      <a:pt x="672" y="3454"/>
                    </a:cubicBezTo>
                    <a:cubicBezTo>
                      <a:pt x="777" y="2897"/>
                      <a:pt x="1084" y="2350"/>
                      <a:pt x="1560" y="1874"/>
                    </a:cubicBezTo>
                    <a:cubicBezTo>
                      <a:pt x="2169" y="1264"/>
                      <a:pt x="3009" y="802"/>
                      <a:pt x="3808" y="636"/>
                    </a:cubicBezTo>
                    <a:cubicBezTo>
                      <a:pt x="4017" y="592"/>
                      <a:pt x="4215" y="571"/>
                      <a:pt x="4396" y="571"/>
                    </a:cubicBezTo>
                    <a:cubicBezTo>
                      <a:pt x="4607" y="571"/>
                      <a:pt x="4794" y="600"/>
                      <a:pt x="4944" y="659"/>
                    </a:cubicBezTo>
                    <a:cubicBezTo>
                      <a:pt x="4978" y="673"/>
                      <a:pt x="5013" y="679"/>
                      <a:pt x="5047" y="679"/>
                    </a:cubicBezTo>
                    <a:cubicBezTo>
                      <a:pt x="5161" y="679"/>
                      <a:pt x="5268" y="610"/>
                      <a:pt x="5313" y="498"/>
                    </a:cubicBezTo>
                    <a:cubicBezTo>
                      <a:pt x="5370" y="352"/>
                      <a:pt x="5299" y="187"/>
                      <a:pt x="5152" y="128"/>
                    </a:cubicBezTo>
                    <a:cubicBezTo>
                      <a:pt x="4935" y="43"/>
                      <a:pt x="4680" y="0"/>
                      <a:pt x="43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4" name="Google Shape;2274;p80"/>
              <p:cNvSpPr/>
              <p:nvPr/>
            </p:nvSpPr>
            <p:spPr>
              <a:xfrm>
                <a:off x="2881929" y="1494598"/>
                <a:ext cx="57348" cy="37476"/>
              </a:xfrm>
              <a:custGeom>
                <a:rect b="b" l="l" r="r" t="t"/>
                <a:pathLst>
                  <a:path extrusionOk="0" h="1537" w="2352">
                    <a:moveTo>
                      <a:pt x="2039" y="1"/>
                    </a:moveTo>
                    <a:cubicBezTo>
                      <a:pt x="1966" y="1"/>
                      <a:pt x="1893" y="28"/>
                      <a:pt x="1837" y="84"/>
                    </a:cubicBezTo>
                    <a:cubicBezTo>
                      <a:pt x="1361" y="561"/>
                      <a:pt x="814" y="868"/>
                      <a:pt x="257" y="973"/>
                    </a:cubicBezTo>
                    <a:cubicBezTo>
                      <a:pt x="102" y="1001"/>
                      <a:pt x="1" y="1150"/>
                      <a:pt x="29" y="1305"/>
                    </a:cubicBezTo>
                    <a:cubicBezTo>
                      <a:pt x="56" y="1442"/>
                      <a:pt x="175" y="1537"/>
                      <a:pt x="309" y="1537"/>
                    </a:cubicBezTo>
                    <a:cubicBezTo>
                      <a:pt x="327" y="1537"/>
                      <a:pt x="345" y="1536"/>
                      <a:pt x="363" y="1532"/>
                    </a:cubicBezTo>
                    <a:cubicBezTo>
                      <a:pt x="1033" y="1407"/>
                      <a:pt x="1682" y="1045"/>
                      <a:pt x="2240" y="487"/>
                    </a:cubicBezTo>
                    <a:cubicBezTo>
                      <a:pt x="2351" y="376"/>
                      <a:pt x="2351" y="195"/>
                      <a:pt x="2240" y="84"/>
                    </a:cubicBezTo>
                    <a:cubicBezTo>
                      <a:pt x="2184" y="28"/>
                      <a:pt x="2111" y="1"/>
                      <a:pt x="2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5" name="Google Shape;2275;p80"/>
              <p:cNvSpPr/>
              <p:nvPr/>
            </p:nvSpPr>
            <p:spPr>
              <a:xfrm>
                <a:off x="2590631" y="1730353"/>
                <a:ext cx="40841" cy="38012"/>
              </a:xfrm>
              <a:custGeom>
                <a:rect b="b" l="l" r="r" t="t"/>
                <a:pathLst>
                  <a:path extrusionOk="0" h="1559" w="1675">
                    <a:moveTo>
                      <a:pt x="566" y="1"/>
                    </a:moveTo>
                    <a:cubicBezTo>
                      <a:pt x="501" y="1"/>
                      <a:pt x="436" y="23"/>
                      <a:pt x="382" y="69"/>
                    </a:cubicBezTo>
                    <a:cubicBezTo>
                      <a:pt x="362" y="84"/>
                      <a:pt x="344" y="101"/>
                      <a:pt x="330" y="116"/>
                    </a:cubicBezTo>
                    <a:cubicBezTo>
                      <a:pt x="0" y="446"/>
                      <a:pt x="0" y="982"/>
                      <a:pt x="330" y="1312"/>
                    </a:cubicBezTo>
                    <a:cubicBezTo>
                      <a:pt x="494" y="1476"/>
                      <a:pt x="711" y="1558"/>
                      <a:pt x="927" y="1558"/>
                    </a:cubicBezTo>
                    <a:cubicBezTo>
                      <a:pt x="1143" y="1558"/>
                      <a:pt x="1360" y="1476"/>
                      <a:pt x="1524" y="1311"/>
                    </a:cubicBezTo>
                    <a:cubicBezTo>
                      <a:pt x="1540" y="1296"/>
                      <a:pt x="1555" y="1278"/>
                      <a:pt x="1572" y="1258"/>
                    </a:cubicBezTo>
                    <a:cubicBezTo>
                      <a:pt x="1674" y="1139"/>
                      <a:pt x="1659" y="959"/>
                      <a:pt x="1540" y="857"/>
                    </a:cubicBezTo>
                    <a:cubicBezTo>
                      <a:pt x="1486" y="812"/>
                      <a:pt x="1420" y="790"/>
                      <a:pt x="1355" y="790"/>
                    </a:cubicBezTo>
                    <a:cubicBezTo>
                      <a:pt x="1275" y="790"/>
                      <a:pt x="1194" y="824"/>
                      <a:pt x="1138" y="890"/>
                    </a:cubicBezTo>
                    <a:cubicBezTo>
                      <a:pt x="1131" y="897"/>
                      <a:pt x="1127" y="903"/>
                      <a:pt x="1122" y="908"/>
                    </a:cubicBezTo>
                    <a:cubicBezTo>
                      <a:pt x="1068" y="962"/>
                      <a:pt x="998" y="989"/>
                      <a:pt x="927" y="989"/>
                    </a:cubicBezTo>
                    <a:cubicBezTo>
                      <a:pt x="857" y="989"/>
                      <a:pt x="786" y="962"/>
                      <a:pt x="732" y="908"/>
                    </a:cubicBezTo>
                    <a:cubicBezTo>
                      <a:pt x="625" y="801"/>
                      <a:pt x="625" y="626"/>
                      <a:pt x="732" y="519"/>
                    </a:cubicBezTo>
                    <a:cubicBezTo>
                      <a:pt x="737" y="514"/>
                      <a:pt x="743" y="509"/>
                      <a:pt x="750" y="502"/>
                    </a:cubicBezTo>
                    <a:cubicBezTo>
                      <a:pt x="871" y="401"/>
                      <a:pt x="886" y="221"/>
                      <a:pt x="784" y="101"/>
                    </a:cubicBezTo>
                    <a:cubicBezTo>
                      <a:pt x="727" y="35"/>
                      <a:pt x="647" y="1"/>
                      <a:pt x="5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6" name="Google Shape;2276;p80"/>
              <p:cNvSpPr/>
              <p:nvPr/>
            </p:nvSpPr>
            <p:spPr>
              <a:xfrm>
                <a:off x="2561080" y="1360787"/>
                <a:ext cx="207715" cy="200936"/>
              </a:xfrm>
              <a:custGeom>
                <a:rect b="b" l="l" r="r" t="t"/>
                <a:pathLst>
                  <a:path extrusionOk="0" h="8241" w="8519">
                    <a:moveTo>
                      <a:pt x="2885" y="1"/>
                    </a:moveTo>
                    <a:cubicBezTo>
                      <a:pt x="2070" y="1"/>
                      <a:pt x="1381" y="253"/>
                      <a:pt x="893" y="741"/>
                    </a:cubicBezTo>
                    <a:cubicBezTo>
                      <a:pt x="226" y="1407"/>
                      <a:pt x="0" y="2448"/>
                      <a:pt x="255" y="3673"/>
                    </a:cubicBezTo>
                    <a:cubicBezTo>
                      <a:pt x="490" y="4802"/>
                      <a:pt x="1110" y="5934"/>
                      <a:pt x="1958" y="6781"/>
                    </a:cubicBezTo>
                    <a:cubicBezTo>
                      <a:pt x="2679" y="7502"/>
                      <a:pt x="3534" y="7973"/>
                      <a:pt x="4432" y="8141"/>
                    </a:cubicBezTo>
                    <a:cubicBezTo>
                      <a:pt x="4669" y="8185"/>
                      <a:pt x="4905" y="8207"/>
                      <a:pt x="5138" y="8207"/>
                    </a:cubicBezTo>
                    <a:cubicBezTo>
                      <a:pt x="5669" y="8207"/>
                      <a:pt x="6182" y="8093"/>
                      <a:pt x="6637" y="7871"/>
                    </a:cubicBezTo>
                    <a:lnTo>
                      <a:pt x="6864" y="8141"/>
                    </a:lnTo>
                    <a:cubicBezTo>
                      <a:pt x="6921" y="8206"/>
                      <a:pt x="7001" y="8241"/>
                      <a:pt x="7082" y="8241"/>
                    </a:cubicBezTo>
                    <a:cubicBezTo>
                      <a:pt x="7147" y="8241"/>
                      <a:pt x="7213" y="8218"/>
                      <a:pt x="7266" y="8173"/>
                    </a:cubicBezTo>
                    <a:cubicBezTo>
                      <a:pt x="7387" y="8071"/>
                      <a:pt x="7401" y="7892"/>
                      <a:pt x="7299" y="7771"/>
                    </a:cubicBezTo>
                    <a:lnTo>
                      <a:pt x="6924" y="7329"/>
                    </a:lnTo>
                    <a:cubicBezTo>
                      <a:pt x="6868" y="7262"/>
                      <a:pt x="6788" y="7227"/>
                      <a:pt x="6706" y="7227"/>
                    </a:cubicBezTo>
                    <a:cubicBezTo>
                      <a:pt x="6657" y="7227"/>
                      <a:pt x="6607" y="7240"/>
                      <a:pt x="6562" y="7267"/>
                    </a:cubicBezTo>
                    <a:cubicBezTo>
                      <a:pt x="6129" y="7520"/>
                      <a:pt x="5644" y="7643"/>
                      <a:pt x="5142" y="7643"/>
                    </a:cubicBezTo>
                    <a:cubicBezTo>
                      <a:pt x="4194" y="7643"/>
                      <a:pt x="3186" y="7204"/>
                      <a:pt x="2360" y="6378"/>
                    </a:cubicBezTo>
                    <a:cubicBezTo>
                      <a:pt x="1590" y="5608"/>
                      <a:pt x="1025" y="4579"/>
                      <a:pt x="813" y="3558"/>
                    </a:cubicBezTo>
                    <a:cubicBezTo>
                      <a:pt x="598" y="2527"/>
                      <a:pt x="769" y="1670"/>
                      <a:pt x="1296" y="1143"/>
                    </a:cubicBezTo>
                    <a:cubicBezTo>
                      <a:pt x="1674" y="765"/>
                      <a:pt x="2224" y="570"/>
                      <a:pt x="2886" y="570"/>
                    </a:cubicBezTo>
                    <a:cubicBezTo>
                      <a:pt x="3144" y="570"/>
                      <a:pt x="3420" y="600"/>
                      <a:pt x="3710" y="660"/>
                    </a:cubicBezTo>
                    <a:cubicBezTo>
                      <a:pt x="4732" y="873"/>
                      <a:pt x="5760" y="1438"/>
                      <a:pt x="6531" y="2208"/>
                    </a:cubicBezTo>
                    <a:cubicBezTo>
                      <a:pt x="7794" y="3471"/>
                      <a:pt x="8151" y="5159"/>
                      <a:pt x="7419" y="6409"/>
                    </a:cubicBezTo>
                    <a:cubicBezTo>
                      <a:pt x="7350" y="6528"/>
                      <a:pt x="7375" y="6681"/>
                      <a:pt x="7481" y="6770"/>
                    </a:cubicBezTo>
                    <a:lnTo>
                      <a:pt x="8016" y="7225"/>
                    </a:lnTo>
                    <a:cubicBezTo>
                      <a:pt x="8070" y="7270"/>
                      <a:pt x="8135" y="7292"/>
                      <a:pt x="8200" y="7292"/>
                    </a:cubicBezTo>
                    <a:cubicBezTo>
                      <a:pt x="8281" y="7292"/>
                      <a:pt x="8361" y="7258"/>
                      <a:pt x="8418" y="7192"/>
                    </a:cubicBezTo>
                    <a:cubicBezTo>
                      <a:pt x="8519" y="7071"/>
                      <a:pt x="8505" y="6892"/>
                      <a:pt x="8384" y="6790"/>
                    </a:cubicBezTo>
                    <a:lnTo>
                      <a:pt x="8025" y="6484"/>
                    </a:lnTo>
                    <a:cubicBezTo>
                      <a:pt x="8343" y="5830"/>
                      <a:pt x="8438" y="5056"/>
                      <a:pt x="8293" y="4278"/>
                    </a:cubicBezTo>
                    <a:cubicBezTo>
                      <a:pt x="8125" y="3382"/>
                      <a:pt x="7655" y="2527"/>
                      <a:pt x="6933" y="1804"/>
                    </a:cubicBezTo>
                    <a:cubicBezTo>
                      <a:pt x="6087" y="958"/>
                      <a:pt x="4954" y="337"/>
                      <a:pt x="3826" y="103"/>
                    </a:cubicBezTo>
                    <a:cubicBezTo>
                      <a:pt x="3498" y="35"/>
                      <a:pt x="3183" y="1"/>
                      <a:pt x="28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7" name="Google Shape;2277;p80"/>
              <p:cNvSpPr/>
              <p:nvPr/>
            </p:nvSpPr>
            <p:spPr>
              <a:xfrm>
                <a:off x="2792933" y="1586959"/>
                <a:ext cx="211908" cy="209177"/>
              </a:xfrm>
              <a:custGeom>
                <a:rect b="b" l="l" r="r" t="t"/>
                <a:pathLst>
                  <a:path extrusionOk="0" h="8579" w="8691">
                    <a:moveTo>
                      <a:pt x="1703" y="1"/>
                    </a:moveTo>
                    <a:cubicBezTo>
                      <a:pt x="1622" y="1"/>
                      <a:pt x="1542" y="35"/>
                      <a:pt x="1486" y="102"/>
                    </a:cubicBezTo>
                    <a:cubicBezTo>
                      <a:pt x="1384" y="222"/>
                      <a:pt x="1399" y="402"/>
                      <a:pt x="1518" y="503"/>
                    </a:cubicBezTo>
                    <a:lnTo>
                      <a:pt x="7427" y="5515"/>
                    </a:lnTo>
                    <a:cubicBezTo>
                      <a:pt x="7460" y="5541"/>
                      <a:pt x="7488" y="5568"/>
                      <a:pt x="7514" y="5595"/>
                    </a:cubicBezTo>
                    <a:cubicBezTo>
                      <a:pt x="8066" y="6146"/>
                      <a:pt x="8066" y="7044"/>
                      <a:pt x="7514" y="7595"/>
                    </a:cubicBezTo>
                    <a:cubicBezTo>
                      <a:pt x="7239" y="7871"/>
                      <a:pt x="6876" y="8009"/>
                      <a:pt x="6514" y="8009"/>
                    </a:cubicBezTo>
                    <a:cubicBezTo>
                      <a:pt x="6152" y="8009"/>
                      <a:pt x="5790" y="7871"/>
                      <a:pt x="5514" y="7595"/>
                    </a:cubicBezTo>
                    <a:cubicBezTo>
                      <a:pt x="5488" y="7568"/>
                      <a:pt x="5462" y="7540"/>
                      <a:pt x="5434" y="7508"/>
                    </a:cubicBezTo>
                    <a:lnTo>
                      <a:pt x="536" y="1734"/>
                    </a:lnTo>
                    <a:cubicBezTo>
                      <a:pt x="480" y="1667"/>
                      <a:pt x="400" y="1633"/>
                      <a:pt x="319" y="1633"/>
                    </a:cubicBezTo>
                    <a:cubicBezTo>
                      <a:pt x="254" y="1633"/>
                      <a:pt x="189" y="1655"/>
                      <a:pt x="135" y="1701"/>
                    </a:cubicBezTo>
                    <a:cubicBezTo>
                      <a:pt x="15" y="1802"/>
                      <a:pt x="0" y="1982"/>
                      <a:pt x="102" y="2102"/>
                    </a:cubicBezTo>
                    <a:lnTo>
                      <a:pt x="5000" y="7877"/>
                    </a:lnTo>
                    <a:cubicBezTo>
                      <a:pt x="5037" y="7920"/>
                      <a:pt x="5074" y="7959"/>
                      <a:pt x="5112" y="7998"/>
                    </a:cubicBezTo>
                    <a:cubicBezTo>
                      <a:pt x="5499" y="8385"/>
                      <a:pt x="6006" y="8579"/>
                      <a:pt x="6514" y="8579"/>
                    </a:cubicBezTo>
                    <a:cubicBezTo>
                      <a:pt x="7023" y="8579"/>
                      <a:pt x="7531" y="8385"/>
                      <a:pt x="7918" y="7998"/>
                    </a:cubicBezTo>
                    <a:cubicBezTo>
                      <a:pt x="8691" y="7224"/>
                      <a:pt x="8691" y="5965"/>
                      <a:pt x="7918" y="5191"/>
                    </a:cubicBezTo>
                    <a:cubicBezTo>
                      <a:pt x="7880" y="5153"/>
                      <a:pt x="7839" y="5118"/>
                      <a:pt x="7797" y="5081"/>
                    </a:cubicBezTo>
                    <a:lnTo>
                      <a:pt x="1888" y="68"/>
                    </a:lnTo>
                    <a:cubicBezTo>
                      <a:pt x="1834" y="23"/>
                      <a:pt x="1768" y="1"/>
                      <a:pt x="17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8" name="Google Shape;2278;p80"/>
              <p:cNvSpPr/>
              <p:nvPr/>
            </p:nvSpPr>
            <p:spPr>
              <a:xfrm>
                <a:off x="2591582" y="1404676"/>
                <a:ext cx="126911" cy="128447"/>
              </a:xfrm>
              <a:custGeom>
                <a:rect b="b" l="l" r="r" t="t"/>
                <a:pathLst>
                  <a:path extrusionOk="0" h="5268" w="5205">
                    <a:moveTo>
                      <a:pt x="436" y="0"/>
                    </a:moveTo>
                    <a:cubicBezTo>
                      <a:pt x="322" y="0"/>
                      <a:pt x="214" y="68"/>
                      <a:pt x="170" y="180"/>
                    </a:cubicBezTo>
                    <a:cubicBezTo>
                      <a:pt x="18" y="566"/>
                      <a:pt x="1" y="1071"/>
                      <a:pt x="120" y="1641"/>
                    </a:cubicBezTo>
                    <a:cubicBezTo>
                      <a:pt x="308" y="2544"/>
                      <a:pt x="828" y="3491"/>
                      <a:pt x="1513" y="4175"/>
                    </a:cubicBezTo>
                    <a:cubicBezTo>
                      <a:pt x="2070" y="4733"/>
                      <a:pt x="2720" y="5095"/>
                      <a:pt x="3390" y="5220"/>
                    </a:cubicBezTo>
                    <a:cubicBezTo>
                      <a:pt x="3558" y="5252"/>
                      <a:pt x="3725" y="5268"/>
                      <a:pt x="3889" y="5268"/>
                    </a:cubicBezTo>
                    <a:cubicBezTo>
                      <a:pt x="4302" y="5268"/>
                      <a:pt x="4694" y="5168"/>
                      <a:pt x="5024" y="4975"/>
                    </a:cubicBezTo>
                    <a:cubicBezTo>
                      <a:pt x="5159" y="4895"/>
                      <a:pt x="5205" y="4721"/>
                      <a:pt x="5125" y="4586"/>
                    </a:cubicBezTo>
                    <a:cubicBezTo>
                      <a:pt x="5072" y="4495"/>
                      <a:pt x="4977" y="4444"/>
                      <a:pt x="4879" y="4444"/>
                    </a:cubicBezTo>
                    <a:cubicBezTo>
                      <a:pt x="4830" y="4444"/>
                      <a:pt x="4781" y="4457"/>
                      <a:pt x="4736" y="4483"/>
                    </a:cubicBezTo>
                    <a:cubicBezTo>
                      <a:pt x="4493" y="4625"/>
                      <a:pt x="4202" y="4698"/>
                      <a:pt x="3889" y="4698"/>
                    </a:cubicBezTo>
                    <a:cubicBezTo>
                      <a:pt x="3761" y="4698"/>
                      <a:pt x="3628" y="4686"/>
                      <a:pt x="3495" y="4661"/>
                    </a:cubicBezTo>
                    <a:cubicBezTo>
                      <a:pt x="2938" y="4556"/>
                      <a:pt x="2391" y="4249"/>
                      <a:pt x="1915" y="3772"/>
                    </a:cubicBezTo>
                    <a:cubicBezTo>
                      <a:pt x="1307" y="3164"/>
                      <a:pt x="843" y="2323"/>
                      <a:pt x="678" y="1525"/>
                    </a:cubicBezTo>
                    <a:cubicBezTo>
                      <a:pt x="583" y="1071"/>
                      <a:pt x="591" y="667"/>
                      <a:pt x="701" y="389"/>
                    </a:cubicBezTo>
                    <a:cubicBezTo>
                      <a:pt x="758" y="244"/>
                      <a:pt x="686" y="78"/>
                      <a:pt x="540" y="20"/>
                    </a:cubicBezTo>
                    <a:cubicBezTo>
                      <a:pt x="506" y="6"/>
                      <a:pt x="470" y="0"/>
                      <a:pt x="4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9" name="Google Shape;2279;p80"/>
              <p:cNvSpPr/>
              <p:nvPr/>
            </p:nvSpPr>
            <p:spPr>
              <a:xfrm>
                <a:off x="2697939" y="1422402"/>
                <a:ext cx="38768" cy="56055"/>
              </a:xfrm>
              <a:custGeom>
                <a:rect b="b" l="l" r="r" t="t"/>
                <a:pathLst>
                  <a:path extrusionOk="0" h="2299" w="1590">
                    <a:moveTo>
                      <a:pt x="313" y="0"/>
                    </a:moveTo>
                    <a:cubicBezTo>
                      <a:pt x="240" y="0"/>
                      <a:pt x="168" y="28"/>
                      <a:pt x="112" y="83"/>
                    </a:cubicBezTo>
                    <a:cubicBezTo>
                      <a:pt x="1" y="195"/>
                      <a:pt x="1" y="375"/>
                      <a:pt x="112" y="487"/>
                    </a:cubicBezTo>
                    <a:cubicBezTo>
                      <a:pt x="589" y="963"/>
                      <a:pt x="896" y="1510"/>
                      <a:pt x="1000" y="2067"/>
                    </a:cubicBezTo>
                    <a:cubicBezTo>
                      <a:pt x="1026" y="2204"/>
                      <a:pt x="1145" y="2299"/>
                      <a:pt x="1280" y="2299"/>
                    </a:cubicBezTo>
                    <a:cubicBezTo>
                      <a:pt x="1297" y="2299"/>
                      <a:pt x="1314" y="2298"/>
                      <a:pt x="1332" y="2294"/>
                    </a:cubicBezTo>
                    <a:cubicBezTo>
                      <a:pt x="1487" y="2264"/>
                      <a:pt x="1589" y="2116"/>
                      <a:pt x="1561" y="1962"/>
                    </a:cubicBezTo>
                    <a:cubicBezTo>
                      <a:pt x="1434" y="1292"/>
                      <a:pt x="1072" y="642"/>
                      <a:pt x="515" y="83"/>
                    </a:cubicBezTo>
                    <a:cubicBezTo>
                      <a:pt x="459" y="28"/>
                      <a:pt x="386" y="0"/>
                      <a:pt x="3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0" name="Google Shape;2280;p80"/>
              <p:cNvSpPr/>
              <p:nvPr/>
            </p:nvSpPr>
            <p:spPr>
              <a:xfrm>
                <a:off x="2933547" y="1730353"/>
                <a:ext cx="40816" cy="38012"/>
              </a:xfrm>
              <a:custGeom>
                <a:rect b="b" l="l" r="r" t="t"/>
                <a:pathLst>
                  <a:path extrusionOk="0" h="1559" w="1674">
                    <a:moveTo>
                      <a:pt x="1108" y="1"/>
                    </a:moveTo>
                    <a:cubicBezTo>
                      <a:pt x="1027" y="1"/>
                      <a:pt x="947" y="35"/>
                      <a:pt x="890" y="101"/>
                    </a:cubicBezTo>
                    <a:cubicBezTo>
                      <a:pt x="789" y="221"/>
                      <a:pt x="803" y="401"/>
                      <a:pt x="923" y="503"/>
                    </a:cubicBezTo>
                    <a:cubicBezTo>
                      <a:pt x="931" y="509"/>
                      <a:pt x="937" y="514"/>
                      <a:pt x="941" y="520"/>
                    </a:cubicBezTo>
                    <a:cubicBezTo>
                      <a:pt x="1050" y="627"/>
                      <a:pt x="1050" y="801"/>
                      <a:pt x="941" y="908"/>
                    </a:cubicBezTo>
                    <a:cubicBezTo>
                      <a:pt x="888" y="962"/>
                      <a:pt x="817" y="989"/>
                      <a:pt x="747" y="989"/>
                    </a:cubicBezTo>
                    <a:cubicBezTo>
                      <a:pt x="677" y="989"/>
                      <a:pt x="607" y="962"/>
                      <a:pt x="553" y="908"/>
                    </a:cubicBezTo>
                    <a:cubicBezTo>
                      <a:pt x="548" y="903"/>
                      <a:pt x="542" y="897"/>
                      <a:pt x="536" y="890"/>
                    </a:cubicBezTo>
                    <a:cubicBezTo>
                      <a:pt x="480" y="824"/>
                      <a:pt x="400" y="790"/>
                      <a:pt x="320" y="790"/>
                    </a:cubicBezTo>
                    <a:cubicBezTo>
                      <a:pt x="254" y="790"/>
                      <a:pt x="189" y="812"/>
                      <a:pt x="135" y="857"/>
                    </a:cubicBezTo>
                    <a:cubicBezTo>
                      <a:pt x="15" y="959"/>
                      <a:pt x="1" y="1139"/>
                      <a:pt x="102" y="1258"/>
                    </a:cubicBezTo>
                    <a:cubicBezTo>
                      <a:pt x="119" y="1278"/>
                      <a:pt x="134" y="1295"/>
                      <a:pt x="150" y="1312"/>
                    </a:cubicBezTo>
                    <a:cubicBezTo>
                      <a:pt x="315" y="1476"/>
                      <a:pt x="531" y="1558"/>
                      <a:pt x="747" y="1558"/>
                    </a:cubicBezTo>
                    <a:cubicBezTo>
                      <a:pt x="964" y="1558"/>
                      <a:pt x="1179" y="1476"/>
                      <a:pt x="1345" y="1312"/>
                    </a:cubicBezTo>
                    <a:cubicBezTo>
                      <a:pt x="1674" y="982"/>
                      <a:pt x="1674" y="446"/>
                      <a:pt x="1345" y="116"/>
                    </a:cubicBezTo>
                    <a:cubicBezTo>
                      <a:pt x="1329" y="101"/>
                      <a:pt x="1312" y="84"/>
                      <a:pt x="1293" y="69"/>
                    </a:cubicBezTo>
                    <a:cubicBezTo>
                      <a:pt x="1239" y="23"/>
                      <a:pt x="1173" y="1"/>
                      <a:pt x="1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281" name="Google Shape;2281;p80"/>
          <p:cNvGrpSpPr/>
          <p:nvPr/>
        </p:nvGrpSpPr>
        <p:grpSpPr>
          <a:xfrm>
            <a:off x="1801554" y="342477"/>
            <a:ext cx="643500" cy="643500"/>
            <a:chOff x="2187329" y="357890"/>
            <a:chExt cx="643500" cy="643500"/>
          </a:xfrm>
        </p:grpSpPr>
        <p:sp>
          <p:nvSpPr>
            <p:cNvPr id="2282" name="Google Shape;2282;p80"/>
            <p:cNvSpPr/>
            <p:nvPr/>
          </p:nvSpPr>
          <p:spPr>
            <a:xfrm>
              <a:off x="2187329" y="357890"/>
              <a:ext cx="643500" cy="643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83" name="Google Shape;2283;p80"/>
            <p:cNvGrpSpPr/>
            <p:nvPr/>
          </p:nvGrpSpPr>
          <p:grpSpPr>
            <a:xfrm>
              <a:off x="2321640" y="492128"/>
              <a:ext cx="374933" cy="374958"/>
              <a:chOff x="2590851" y="1994732"/>
              <a:chExt cx="384389" cy="384414"/>
            </a:xfrm>
          </p:grpSpPr>
          <p:sp>
            <p:nvSpPr>
              <p:cNvPr id="2284" name="Google Shape;2284;p80"/>
              <p:cNvSpPr/>
              <p:nvPr/>
            </p:nvSpPr>
            <p:spPr>
              <a:xfrm>
                <a:off x="2660755" y="2276935"/>
                <a:ext cx="13922" cy="13898"/>
              </a:xfrm>
              <a:custGeom>
                <a:rect b="b" l="l" r="r" t="t"/>
                <a:pathLst>
                  <a:path extrusionOk="0" h="570" w="571">
                    <a:moveTo>
                      <a:pt x="286" y="0"/>
                    </a:moveTo>
                    <a:cubicBezTo>
                      <a:pt x="129" y="0"/>
                      <a:pt x="1" y="128"/>
                      <a:pt x="1" y="285"/>
                    </a:cubicBezTo>
                    <a:cubicBezTo>
                      <a:pt x="1" y="442"/>
                      <a:pt x="129" y="570"/>
                      <a:pt x="286" y="570"/>
                    </a:cubicBezTo>
                    <a:cubicBezTo>
                      <a:pt x="444" y="570"/>
                      <a:pt x="571" y="442"/>
                      <a:pt x="571" y="285"/>
                    </a:cubicBezTo>
                    <a:cubicBezTo>
                      <a:pt x="571" y="128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5" name="Google Shape;2285;p80"/>
              <p:cNvSpPr/>
              <p:nvPr/>
            </p:nvSpPr>
            <p:spPr>
              <a:xfrm>
                <a:off x="2632984" y="2249164"/>
                <a:ext cx="13922" cy="13898"/>
              </a:xfrm>
              <a:custGeom>
                <a:rect b="b" l="l" r="r" t="t"/>
                <a:pathLst>
                  <a:path extrusionOk="0" h="570" w="571">
                    <a:moveTo>
                      <a:pt x="285" y="0"/>
                    </a:moveTo>
                    <a:cubicBezTo>
                      <a:pt x="128" y="0"/>
                      <a:pt x="0" y="127"/>
                      <a:pt x="0" y="285"/>
                    </a:cubicBezTo>
                    <a:cubicBezTo>
                      <a:pt x="0" y="442"/>
                      <a:pt x="128" y="569"/>
                      <a:pt x="285" y="569"/>
                    </a:cubicBezTo>
                    <a:cubicBezTo>
                      <a:pt x="443" y="569"/>
                      <a:pt x="571" y="442"/>
                      <a:pt x="571" y="285"/>
                    </a:cubicBezTo>
                    <a:cubicBezTo>
                      <a:pt x="571" y="127"/>
                      <a:pt x="443" y="0"/>
                      <a:pt x="2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6" name="Google Shape;2286;p80"/>
              <p:cNvSpPr/>
              <p:nvPr/>
            </p:nvSpPr>
            <p:spPr>
              <a:xfrm>
                <a:off x="2817291" y="2323067"/>
                <a:ext cx="13922" cy="13922"/>
              </a:xfrm>
              <a:custGeom>
                <a:rect b="b" l="l" r="r" t="t"/>
                <a:pathLst>
                  <a:path extrusionOk="0" h="571" w="571">
                    <a:moveTo>
                      <a:pt x="285" y="0"/>
                    </a:moveTo>
                    <a:cubicBezTo>
                      <a:pt x="128" y="0"/>
                      <a:pt x="0" y="128"/>
                      <a:pt x="0" y="286"/>
                    </a:cubicBezTo>
                    <a:cubicBezTo>
                      <a:pt x="0" y="443"/>
                      <a:pt x="128" y="571"/>
                      <a:pt x="285" y="571"/>
                    </a:cubicBezTo>
                    <a:cubicBezTo>
                      <a:pt x="443" y="571"/>
                      <a:pt x="571" y="443"/>
                      <a:pt x="571" y="286"/>
                    </a:cubicBezTo>
                    <a:cubicBezTo>
                      <a:pt x="571" y="128"/>
                      <a:pt x="443" y="0"/>
                      <a:pt x="2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7" name="Google Shape;2287;p80"/>
              <p:cNvSpPr/>
              <p:nvPr/>
            </p:nvSpPr>
            <p:spPr>
              <a:xfrm>
                <a:off x="2891389" y="2163654"/>
                <a:ext cx="13922" cy="13898"/>
              </a:xfrm>
              <a:custGeom>
                <a:rect b="b" l="l" r="r" t="t"/>
                <a:pathLst>
                  <a:path extrusionOk="0" h="570" w="571">
                    <a:moveTo>
                      <a:pt x="286" y="1"/>
                    </a:moveTo>
                    <a:cubicBezTo>
                      <a:pt x="128" y="1"/>
                      <a:pt x="1" y="128"/>
                      <a:pt x="1" y="285"/>
                    </a:cubicBezTo>
                    <a:cubicBezTo>
                      <a:pt x="1" y="442"/>
                      <a:pt x="128" y="570"/>
                      <a:pt x="286" y="570"/>
                    </a:cubicBezTo>
                    <a:cubicBezTo>
                      <a:pt x="443" y="570"/>
                      <a:pt x="570" y="442"/>
                      <a:pt x="570" y="285"/>
                    </a:cubicBezTo>
                    <a:cubicBezTo>
                      <a:pt x="570" y="128"/>
                      <a:pt x="443" y="1"/>
                      <a:pt x="2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8" name="Google Shape;2288;p80"/>
              <p:cNvSpPr/>
              <p:nvPr/>
            </p:nvSpPr>
            <p:spPr>
              <a:xfrm>
                <a:off x="2919185" y="2191450"/>
                <a:ext cx="13898" cy="13898"/>
              </a:xfrm>
              <a:custGeom>
                <a:rect b="b" l="l" r="r" t="t"/>
                <a:pathLst>
                  <a:path extrusionOk="0" h="570" w="570">
                    <a:moveTo>
                      <a:pt x="285" y="0"/>
                    </a:moveTo>
                    <a:cubicBezTo>
                      <a:pt x="128" y="0"/>
                      <a:pt x="0" y="127"/>
                      <a:pt x="0" y="285"/>
                    </a:cubicBezTo>
                    <a:cubicBezTo>
                      <a:pt x="0" y="442"/>
                      <a:pt x="128" y="569"/>
                      <a:pt x="285" y="569"/>
                    </a:cubicBezTo>
                    <a:cubicBezTo>
                      <a:pt x="442" y="569"/>
                      <a:pt x="569" y="442"/>
                      <a:pt x="569" y="285"/>
                    </a:cubicBezTo>
                    <a:cubicBezTo>
                      <a:pt x="569" y="127"/>
                      <a:pt x="442" y="0"/>
                      <a:pt x="2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9" name="Google Shape;2289;p80"/>
              <p:cNvSpPr/>
              <p:nvPr/>
            </p:nvSpPr>
            <p:spPr>
              <a:xfrm>
                <a:off x="2891389" y="2074634"/>
                <a:ext cx="13922" cy="13898"/>
              </a:xfrm>
              <a:custGeom>
                <a:rect b="b" l="l" r="r" t="t"/>
                <a:pathLst>
                  <a:path extrusionOk="0" h="570" w="571">
                    <a:moveTo>
                      <a:pt x="286" y="0"/>
                    </a:moveTo>
                    <a:cubicBezTo>
                      <a:pt x="128" y="0"/>
                      <a:pt x="1" y="128"/>
                      <a:pt x="1" y="285"/>
                    </a:cubicBezTo>
                    <a:cubicBezTo>
                      <a:pt x="1" y="442"/>
                      <a:pt x="128" y="569"/>
                      <a:pt x="286" y="569"/>
                    </a:cubicBezTo>
                    <a:cubicBezTo>
                      <a:pt x="443" y="569"/>
                      <a:pt x="570" y="442"/>
                      <a:pt x="570" y="285"/>
                    </a:cubicBezTo>
                    <a:cubicBezTo>
                      <a:pt x="570" y="128"/>
                      <a:pt x="443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0" name="Google Shape;2290;p80"/>
              <p:cNvSpPr/>
              <p:nvPr/>
            </p:nvSpPr>
            <p:spPr>
              <a:xfrm>
                <a:off x="2590851" y="1994732"/>
                <a:ext cx="90776" cy="384414"/>
              </a:xfrm>
              <a:custGeom>
                <a:rect b="b" l="l" r="r" t="t"/>
                <a:pathLst>
                  <a:path extrusionOk="0" h="15766" w="3723">
                    <a:moveTo>
                      <a:pt x="285" y="1"/>
                    </a:moveTo>
                    <a:cubicBezTo>
                      <a:pt x="128" y="1"/>
                      <a:pt x="1" y="129"/>
                      <a:pt x="1" y="286"/>
                    </a:cubicBezTo>
                    <a:lnTo>
                      <a:pt x="1" y="15480"/>
                    </a:lnTo>
                    <a:cubicBezTo>
                      <a:pt x="1" y="15637"/>
                      <a:pt x="128" y="15765"/>
                      <a:pt x="285" y="15765"/>
                    </a:cubicBezTo>
                    <a:lnTo>
                      <a:pt x="1425" y="15765"/>
                    </a:lnTo>
                    <a:cubicBezTo>
                      <a:pt x="1582" y="15765"/>
                      <a:pt x="1709" y="15637"/>
                      <a:pt x="1709" y="15480"/>
                    </a:cubicBezTo>
                    <a:cubicBezTo>
                      <a:pt x="1709" y="15322"/>
                      <a:pt x="1582" y="15195"/>
                      <a:pt x="1425" y="15195"/>
                    </a:cubicBezTo>
                    <a:lnTo>
                      <a:pt x="570" y="15195"/>
                    </a:lnTo>
                    <a:lnTo>
                      <a:pt x="570" y="571"/>
                    </a:lnTo>
                    <a:lnTo>
                      <a:pt x="3438" y="571"/>
                    </a:lnTo>
                    <a:cubicBezTo>
                      <a:pt x="3595" y="571"/>
                      <a:pt x="3723" y="444"/>
                      <a:pt x="3723" y="286"/>
                    </a:cubicBezTo>
                    <a:cubicBezTo>
                      <a:pt x="3723" y="129"/>
                      <a:pt x="3595" y="1"/>
                      <a:pt x="34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1" name="Google Shape;2291;p80"/>
              <p:cNvSpPr/>
              <p:nvPr/>
            </p:nvSpPr>
            <p:spPr>
              <a:xfrm>
                <a:off x="2646418" y="2288346"/>
                <a:ext cx="328822" cy="90800"/>
              </a:xfrm>
              <a:custGeom>
                <a:rect b="b" l="l" r="r" t="t"/>
                <a:pathLst>
                  <a:path extrusionOk="0" h="3724" w="13486">
                    <a:moveTo>
                      <a:pt x="13201" y="0"/>
                    </a:moveTo>
                    <a:cubicBezTo>
                      <a:pt x="13044" y="0"/>
                      <a:pt x="12915" y="128"/>
                      <a:pt x="12915" y="285"/>
                    </a:cubicBezTo>
                    <a:lnTo>
                      <a:pt x="12915" y="3153"/>
                    </a:lnTo>
                    <a:lnTo>
                      <a:pt x="285" y="3153"/>
                    </a:lnTo>
                    <a:cubicBezTo>
                      <a:pt x="128" y="3153"/>
                      <a:pt x="1" y="3280"/>
                      <a:pt x="1" y="3438"/>
                    </a:cubicBezTo>
                    <a:cubicBezTo>
                      <a:pt x="1" y="3595"/>
                      <a:pt x="128" y="3723"/>
                      <a:pt x="285" y="3723"/>
                    </a:cubicBezTo>
                    <a:lnTo>
                      <a:pt x="13201" y="3723"/>
                    </a:lnTo>
                    <a:cubicBezTo>
                      <a:pt x="13358" y="3723"/>
                      <a:pt x="13485" y="3595"/>
                      <a:pt x="13485" y="3438"/>
                    </a:cubicBezTo>
                    <a:lnTo>
                      <a:pt x="13485" y="285"/>
                    </a:lnTo>
                    <a:cubicBezTo>
                      <a:pt x="13485" y="128"/>
                      <a:pt x="13358" y="0"/>
                      <a:pt x="132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2" name="Google Shape;2292;p80"/>
              <p:cNvSpPr/>
              <p:nvPr/>
            </p:nvSpPr>
            <p:spPr>
              <a:xfrm>
                <a:off x="2695500" y="1994732"/>
                <a:ext cx="279740" cy="279765"/>
              </a:xfrm>
              <a:custGeom>
                <a:rect b="b" l="l" r="r" t="t"/>
                <a:pathLst>
                  <a:path extrusionOk="0" h="11474" w="11473">
                    <a:moveTo>
                      <a:pt x="285" y="1"/>
                    </a:moveTo>
                    <a:cubicBezTo>
                      <a:pt x="128" y="1"/>
                      <a:pt x="1" y="129"/>
                      <a:pt x="1" y="286"/>
                    </a:cubicBezTo>
                    <a:cubicBezTo>
                      <a:pt x="1" y="444"/>
                      <a:pt x="128" y="571"/>
                      <a:pt x="285" y="571"/>
                    </a:cubicBezTo>
                    <a:lnTo>
                      <a:pt x="10902" y="571"/>
                    </a:lnTo>
                    <a:lnTo>
                      <a:pt x="10902" y="11187"/>
                    </a:lnTo>
                    <a:cubicBezTo>
                      <a:pt x="10902" y="11345"/>
                      <a:pt x="11031" y="11473"/>
                      <a:pt x="11188" y="11473"/>
                    </a:cubicBezTo>
                    <a:cubicBezTo>
                      <a:pt x="11345" y="11473"/>
                      <a:pt x="11472" y="11345"/>
                      <a:pt x="11472" y="11187"/>
                    </a:cubicBezTo>
                    <a:lnTo>
                      <a:pt x="11472" y="286"/>
                    </a:lnTo>
                    <a:cubicBezTo>
                      <a:pt x="11472" y="129"/>
                      <a:pt x="11345" y="1"/>
                      <a:pt x="11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293" name="Google Shape;229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2425" y="3680988"/>
            <a:ext cx="2609850" cy="28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8" name="Google Shape;2298;p81"/>
          <p:cNvGrpSpPr/>
          <p:nvPr/>
        </p:nvGrpSpPr>
        <p:grpSpPr>
          <a:xfrm>
            <a:off x="8124698" y="-3"/>
            <a:ext cx="2800202" cy="5613300"/>
            <a:chOff x="3726323" y="-397928"/>
            <a:chExt cx="2800202" cy="5613300"/>
          </a:xfrm>
        </p:grpSpPr>
        <p:cxnSp>
          <p:nvCxnSpPr>
            <p:cNvPr id="2299" name="Google Shape;2299;p81"/>
            <p:cNvCxnSpPr/>
            <p:nvPr/>
          </p:nvCxnSpPr>
          <p:spPr>
            <a:xfrm rot="5400000">
              <a:off x="3465107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00" name="Google Shape;2300;p81"/>
            <p:cNvCxnSpPr/>
            <p:nvPr/>
          </p:nvCxnSpPr>
          <p:spPr>
            <a:xfrm rot="5400000">
              <a:off x="3719664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01" name="Google Shape;2301;p81"/>
            <p:cNvCxnSpPr/>
            <p:nvPr/>
          </p:nvCxnSpPr>
          <p:spPr>
            <a:xfrm rot="5400000">
              <a:off x="2956020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02" name="Google Shape;2302;p81"/>
            <p:cNvCxnSpPr/>
            <p:nvPr/>
          </p:nvCxnSpPr>
          <p:spPr>
            <a:xfrm rot="5400000">
              <a:off x="3210578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03" name="Google Shape;2303;p81"/>
            <p:cNvCxnSpPr/>
            <p:nvPr/>
          </p:nvCxnSpPr>
          <p:spPr>
            <a:xfrm rot="5400000">
              <a:off x="2446933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04" name="Google Shape;2304;p81"/>
            <p:cNvCxnSpPr/>
            <p:nvPr/>
          </p:nvCxnSpPr>
          <p:spPr>
            <a:xfrm rot="5400000">
              <a:off x="2701491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05" name="Google Shape;2305;p81"/>
            <p:cNvCxnSpPr/>
            <p:nvPr/>
          </p:nvCxnSpPr>
          <p:spPr>
            <a:xfrm rot="5400000">
              <a:off x="1937847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06" name="Google Shape;2306;p81"/>
            <p:cNvCxnSpPr/>
            <p:nvPr/>
          </p:nvCxnSpPr>
          <p:spPr>
            <a:xfrm rot="5400000">
              <a:off x="2192404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07" name="Google Shape;2307;p81"/>
            <p:cNvCxnSpPr/>
            <p:nvPr/>
          </p:nvCxnSpPr>
          <p:spPr>
            <a:xfrm rot="5400000">
              <a:off x="1428760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08" name="Google Shape;2308;p81"/>
            <p:cNvCxnSpPr/>
            <p:nvPr/>
          </p:nvCxnSpPr>
          <p:spPr>
            <a:xfrm rot="5400000">
              <a:off x="1683317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09" name="Google Shape;2309;p81"/>
            <p:cNvCxnSpPr/>
            <p:nvPr/>
          </p:nvCxnSpPr>
          <p:spPr>
            <a:xfrm rot="5400000">
              <a:off x="919673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10" name="Google Shape;2310;p81"/>
            <p:cNvCxnSpPr/>
            <p:nvPr/>
          </p:nvCxnSpPr>
          <p:spPr>
            <a:xfrm rot="5400000">
              <a:off x="1174230" y="2408722"/>
              <a:ext cx="5613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311" name="Google Shape;2311;p81"/>
            <p:cNvGrpSpPr/>
            <p:nvPr/>
          </p:nvGrpSpPr>
          <p:grpSpPr>
            <a:xfrm>
              <a:off x="3726325" y="-397925"/>
              <a:ext cx="2800200" cy="5599950"/>
              <a:chOff x="3726325" y="-397925"/>
              <a:chExt cx="2800200" cy="5599950"/>
            </a:xfrm>
          </p:grpSpPr>
          <p:cxnSp>
            <p:nvCxnSpPr>
              <p:cNvPr id="2312" name="Google Shape;2312;p81"/>
              <p:cNvCxnSpPr/>
              <p:nvPr/>
            </p:nvCxnSpPr>
            <p:spPr>
              <a:xfrm>
                <a:off x="3726325" y="-143369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13" name="Google Shape;2313;p81"/>
              <p:cNvCxnSpPr/>
              <p:nvPr/>
            </p:nvCxnSpPr>
            <p:spPr>
              <a:xfrm>
                <a:off x="3726325" y="-397925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14" name="Google Shape;2314;p81"/>
              <p:cNvCxnSpPr/>
              <p:nvPr/>
            </p:nvCxnSpPr>
            <p:spPr>
              <a:xfrm>
                <a:off x="3726325" y="365716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15" name="Google Shape;2315;p81"/>
              <p:cNvCxnSpPr/>
              <p:nvPr/>
            </p:nvCxnSpPr>
            <p:spPr>
              <a:xfrm>
                <a:off x="3726325" y="111160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16" name="Google Shape;2316;p81"/>
              <p:cNvCxnSpPr/>
              <p:nvPr/>
            </p:nvCxnSpPr>
            <p:spPr>
              <a:xfrm>
                <a:off x="3726325" y="874801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17" name="Google Shape;2317;p81"/>
              <p:cNvCxnSpPr/>
              <p:nvPr/>
            </p:nvCxnSpPr>
            <p:spPr>
              <a:xfrm>
                <a:off x="3726325" y="620245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18" name="Google Shape;2318;p81"/>
              <p:cNvCxnSpPr/>
              <p:nvPr/>
            </p:nvCxnSpPr>
            <p:spPr>
              <a:xfrm>
                <a:off x="3726325" y="1383887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19" name="Google Shape;2319;p81"/>
              <p:cNvCxnSpPr/>
              <p:nvPr/>
            </p:nvCxnSpPr>
            <p:spPr>
              <a:xfrm>
                <a:off x="3726325" y="1129330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20" name="Google Shape;2320;p81"/>
              <p:cNvCxnSpPr/>
              <p:nvPr/>
            </p:nvCxnSpPr>
            <p:spPr>
              <a:xfrm>
                <a:off x="3726325" y="1892972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21" name="Google Shape;2321;p81"/>
              <p:cNvCxnSpPr/>
              <p:nvPr/>
            </p:nvCxnSpPr>
            <p:spPr>
              <a:xfrm>
                <a:off x="3726325" y="1638415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22" name="Google Shape;2322;p81"/>
              <p:cNvCxnSpPr/>
              <p:nvPr/>
            </p:nvCxnSpPr>
            <p:spPr>
              <a:xfrm>
                <a:off x="3726325" y="2402057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23" name="Google Shape;2323;p81"/>
              <p:cNvCxnSpPr/>
              <p:nvPr/>
            </p:nvCxnSpPr>
            <p:spPr>
              <a:xfrm>
                <a:off x="3726325" y="2147501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24" name="Google Shape;2324;p81"/>
              <p:cNvCxnSpPr/>
              <p:nvPr/>
            </p:nvCxnSpPr>
            <p:spPr>
              <a:xfrm>
                <a:off x="3726325" y="2911142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25" name="Google Shape;2325;p81"/>
              <p:cNvCxnSpPr/>
              <p:nvPr/>
            </p:nvCxnSpPr>
            <p:spPr>
              <a:xfrm>
                <a:off x="3726325" y="2656586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26" name="Google Shape;2326;p81"/>
              <p:cNvCxnSpPr/>
              <p:nvPr/>
            </p:nvCxnSpPr>
            <p:spPr>
              <a:xfrm>
                <a:off x="3726325" y="3420227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27" name="Google Shape;2327;p81"/>
              <p:cNvCxnSpPr/>
              <p:nvPr/>
            </p:nvCxnSpPr>
            <p:spPr>
              <a:xfrm>
                <a:off x="3726325" y="3165671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28" name="Google Shape;2328;p81"/>
              <p:cNvCxnSpPr/>
              <p:nvPr/>
            </p:nvCxnSpPr>
            <p:spPr>
              <a:xfrm>
                <a:off x="3726325" y="3674770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29" name="Google Shape;2329;p81"/>
              <p:cNvCxnSpPr/>
              <p:nvPr/>
            </p:nvCxnSpPr>
            <p:spPr>
              <a:xfrm>
                <a:off x="3726325" y="4183855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30" name="Google Shape;2330;p81"/>
              <p:cNvCxnSpPr/>
              <p:nvPr/>
            </p:nvCxnSpPr>
            <p:spPr>
              <a:xfrm>
                <a:off x="3726325" y="3929299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31" name="Google Shape;2331;p81"/>
              <p:cNvCxnSpPr/>
              <p:nvPr/>
            </p:nvCxnSpPr>
            <p:spPr>
              <a:xfrm>
                <a:off x="3726325" y="4692940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32" name="Google Shape;2332;p81"/>
              <p:cNvCxnSpPr/>
              <p:nvPr/>
            </p:nvCxnSpPr>
            <p:spPr>
              <a:xfrm>
                <a:off x="3726325" y="4438384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33" name="Google Shape;2333;p81"/>
              <p:cNvCxnSpPr/>
              <p:nvPr/>
            </p:nvCxnSpPr>
            <p:spPr>
              <a:xfrm>
                <a:off x="3726325" y="5202025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34" name="Google Shape;2334;p81"/>
              <p:cNvCxnSpPr/>
              <p:nvPr/>
            </p:nvCxnSpPr>
            <p:spPr>
              <a:xfrm>
                <a:off x="3726325" y="4947469"/>
                <a:ext cx="280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2335" name="Google Shape;2335;p81"/>
          <p:cNvSpPr txBox="1"/>
          <p:nvPr>
            <p:ph idx="1" type="subTitle"/>
          </p:nvPr>
        </p:nvSpPr>
        <p:spPr>
          <a:xfrm>
            <a:off x="5328375" y="877979"/>
            <a:ext cx="25563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Strategy</a:t>
            </a:r>
            <a:endParaRPr/>
          </a:p>
        </p:txBody>
      </p:sp>
      <p:sp>
        <p:nvSpPr>
          <p:cNvPr id="2336" name="Google Shape;2336;p81"/>
          <p:cNvSpPr txBox="1"/>
          <p:nvPr>
            <p:ph idx="3" type="subTitle"/>
          </p:nvPr>
        </p:nvSpPr>
        <p:spPr>
          <a:xfrm>
            <a:off x="822700" y="1633125"/>
            <a:ext cx="7302000" cy="30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Develop targeted marketing campaigns towards at downtown customers join in the rewards program</a:t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Offer additional rewards or incentives for customers who make high purchase amounts or use rewards program frequently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Free items for reaching certain spending thresholds</a:t>
            </a:r>
            <a:endParaRPr sz="1600"/>
          </a:p>
        </p:txBody>
      </p:sp>
      <p:sp>
        <p:nvSpPr>
          <p:cNvPr id="2337" name="Google Shape;2337;p81"/>
          <p:cNvSpPr/>
          <p:nvPr/>
        </p:nvSpPr>
        <p:spPr>
          <a:xfrm flipH="1" rot="10800000">
            <a:off x="5645526" y="697799"/>
            <a:ext cx="1823207" cy="922750"/>
          </a:xfrm>
          <a:custGeom>
            <a:rect b="b" l="l" r="r" t="t"/>
            <a:pathLst>
              <a:path extrusionOk="0" h="27076" w="78157">
                <a:moveTo>
                  <a:pt x="36823" y="23075"/>
                </a:moveTo>
                <a:cubicBezTo>
                  <a:pt x="43243" y="21893"/>
                  <a:pt x="69668" y="19341"/>
                  <a:pt x="75340" y="15982"/>
                </a:cubicBezTo>
                <a:cubicBezTo>
                  <a:pt x="81012" y="12623"/>
                  <a:pt x="77403" y="5547"/>
                  <a:pt x="70856" y="2919"/>
                </a:cubicBezTo>
                <a:cubicBezTo>
                  <a:pt x="64310" y="291"/>
                  <a:pt x="47131" y="-414"/>
                  <a:pt x="36061" y="215"/>
                </a:cubicBezTo>
                <a:cubicBezTo>
                  <a:pt x="24991" y="844"/>
                  <a:pt x="9723" y="3408"/>
                  <a:pt x="4438" y="6692"/>
                </a:cubicBezTo>
                <a:cubicBezTo>
                  <a:pt x="-847" y="9976"/>
                  <a:pt x="-2048" y="16521"/>
                  <a:pt x="4352" y="19918"/>
                </a:cubicBezTo>
                <a:cubicBezTo>
                  <a:pt x="10752" y="23315"/>
                  <a:pt x="36422" y="25883"/>
                  <a:pt x="42836" y="27076"/>
                </a:cubicBez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grpSp>
        <p:nvGrpSpPr>
          <p:cNvPr id="2338" name="Google Shape;2338;p81"/>
          <p:cNvGrpSpPr/>
          <p:nvPr/>
        </p:nvGrpSpPr>
        <p:grpSpPr>
          <a:xfrm>
            <a:off x="2452489" y="263235"/>
            <a:ext cx="643500" cy="643500"/>
            <a:chOff x="653189" y="357835"/>
            <a:chExt cx="643500" cy="643500"/>
          </a:xfrm>
        </p:grpSpPr>
        <p:sp>
          <p:nvSpPr>
            <p:cNvPr id="2339" name="Google Shape;2339;p81"/>
            <p:cNvSpPr/>
            <p:nvPr/>
          </p:nvSpPr>
          <p:spPr>
            <a:xfrm>
              <a:off x="653189" y="357835"/>
              <a:ext cx="643500" cy="643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81"/>
            <p:cNvSpPr/>
            <p:nvPr/>
          </p:nvSpPr>
          <p:spPr>
            <a:xfrm>
              <a:off x="852380" y="467354"/>
              <a:ext cx="245198" cy="424518"/>
            </a:xfrm>
            <a:custGeom>
              <a:rect b="b" l="l" r="r" t="t"/>
              <a:pathLst>
                <a:path extrusionOk="0" h="17850" w="10310">
                  <a:moveTo>
                    <a:pt x="5301" y="657"/>
                  </a:moveTo>
                  <a:lnTo>
                    <a:pt x="6459" y="1137"/>
                  </a:lnTo>
                  <a:lnTo>
                    <a:pt x="5103" y="1137"/>
                  </a:lnTo>
                  <a:lnTo>
                    <a:pt x="5301" y="657"/>
                  </a:lnTo>
                  <a:close/>
                  <a:moveTo>
                    <a:pt x="7333" y="1706"/>
                  </a:moveTo>
                  <a:lnTo>
                    <a:pt x="6534" y="3635"/>
                  </a:lnTo>
                  <a:lnTo>
                    <a:pt x="4429" y="2762"/>
                  </a:lnTo>
                  <a:lnTo>
                    <a:pt x="4866" y="1706"/>
                  </a:lnTo>
                  <a:close/>
                  <a:moveTo>
                    <a:pt x="4249" y="1706"/>
                  </a:moveTo>
                  <a:lnTo>
                    <a:pt x="3793" y="2808"/>
                  </a:lnTo>
                  <a:cubicBezTo>
                    <a:pt x="3765" y="2878"/>
                    <a:pt x="3765" y="2956"/>
                    <a:pt x="3793" y="3027"/>
                  </a:cubicBezTo>
                  <a:cubicBezTo>
                    <a:pt x="3822" y="3096"/>
                    <a:pt x="3878" y="3152"/>
                    <a:pt x="3948" y="3180"/>
                  </a:cubicBezTo>
                  <a:lnTo>
                    <a:pt x="4114" y="3249"/>
                  </a:lnTo>
                  <a:lnTo>
                    <a:pt x="2053" y="4102"/>
                  </a:lnTo>
                  <a:lnTo>
                    <a:pt x="1762" y="1706"/>
                  </a:lnTo>
                  <a:close/>
                  <a:moveTo>
                    <a:pt x="4622" y="3655"/>
                  </a:moveTo>
                  <a:lnTo>
                    <a:pt x="5495" y="5760"/>
                  </a:lnTo>
                  <a:lnTo>
                    <a:pt x="3389" y="6633"/>
                  </a:lnTo>
                  <a:lnTo>
                    <a:pt x="2517" y="4527"/>
                  </a:lnTo>
                  <a:lnTo>
                    <a:pt x="4622" y="3655"/>
                  </a:lnTo>
                  <a:close/>
                  <a:moveTo>
                    <a:pt x="8546" y="1706"/>
                  </a:moveTo>
                  <a:lnTo>
                    <a:pt x="7890" y="7099"/>
                  </a:lnTo>
                  <a:cubicBezTo>
                    <a:pt x="7890" y="7099"/>
                    <a:pt x="7889" y="7097"/>
                    <a:pt x="7888" y="7097"/>
                  </a:cubicBezTo>
                  <a:lnTo>
                    <a:pt x="5822" y="6241"/>
                  </a:lnTo>
                  <a:lnTo>
                    <a:pt x="5976" y="6178"/>
                  </a:lnTo>
                  <a:cubicBezTo>
                    <a:pt x="6121" y="6117"/>
                    <a:pt x="6190" y="5951"/>
                    <a:pt x="6131" y="5806"/>
                  </a:cubicBezTo>
                  <a:lnTo>
                    <a:pt x="5270" y="3728"/>
                  </a:lnTo>
                  <a:lnTo>
                    <a:pt x="6579" y="4271"/>
                  </a:lnTo>
                  <a:cubicBezTo>
                    <a:pt x="6615" y="4285"/>
                    <a:pt x="6652" y="4292"/>
                    <a:pt x="6689" y="4292"/>
                  </a:cubicBezTo>
                  <a:cubicBezTo>
                    <a:pt x="6801" y="4292"/>
                    <a:pt x="6907" y="4226"/>
                    <a:pt x="6952" y="4116"/>
                  </a:cubicBezTo>
                  <a:lnTo>
                    <a:pt x="7950" y="1706"/>
                  </a:lnTo>
                  <a:close/>
                  <a:moveTo>
                    <a:pt x="5301" y="6643"/>
                  </a:moveTo>
                  <a:lnTo>
                    <a:pt x="7407" y="7515"/>
                  </a:lnTo>
                  <a:lnTo>
                    <a:pt x="6534" y="9620"/>
                  </a:lnTo>
                  <a:lnTo>
                    <a:pt x="4429" y="8749"/>
                  </a:lnTo>
                  <a:lnTo>
                    <a:pt x="5301" y="6643"/>
                  </a:lnTo>
                  <a:close/>
                  <a:moveTo>
                    <a:pt x="9695" y="1706"/>
                  </a:moveTo>
                  <a:lnTo>
                    <a:pt x="7907" y="16399"/>
                  </a:lnTo>
                  <a:cubicBezTo>
                    <a:pt x="7849" y="16877"/>
                    <a:pt x="7394" y="17280"/>
                    <a:pt x="6913" y="17280"/>
                  </a:cubicBezTo>
                  <a:lnTo>
                    <a:pt x="3396" y="17280"/>
                  </a:lnTo>
                  <a:cubicBezTo>
                    <a:pt x="2915" y="17280"/>
                    <a:pt x="2460" y="16877"/>
                    <a:pt x="2402" y="16399"/>
                  </a:cubicBezTo>
                  <a:lnTo>
                    <a:pt x="613" y="1706"/>
                  </a:lnTo>
                  <a:lnTo>
                    <a:pt x="1188" y="1706"/>
                  </a:lnTo>
                  <a:lnTo>
                    <a:pt x="2309" y="10917"/>
                  </a:lnTo>
                  <a:cubicBezTo>
                    <a:pt x="2325" y="11061"/>
                    <a:pt x="2449" y="11167"/>
                    <a:pt x="2591" y="11167"/>
                  </a:cubicBezTo>
                  <a:cubicBezTo>
                    <a:pt x="2603" y="11167"/>
                    <a:pt x="2613" y="11167"/>
                    <a:pt x="2625" y="11164"/>
                  </a:cubicBezTo>
                  <a:cubicBezTo>
                    <a:pt x="2781" y="11145"/>
                    <a:pt x="2893" y="11004"/>
                    <a:pt x="2874" y="10848"/>
                  </a:cubicBezTo>
                  <a:lnTo>
                    <a:pt x="2190" y="5228"/>
                  </a:lnTo>
                  <a:lnTo>
                    <a:pt x="2190" y="5228"/>
                  </a:lnTo>
                  <a:lnTo>
                    <a:pt x="2972" y="7114"/>
                  </a:lnTo>
                  <a:cubicBezTo>
                    <a:pt x="3017" y="7224"/>
                    <a:pt x="3123" y="7290"/>
                    <a:pt x="3235" y="7290"/>
                  </a:cubicBezTo>
                  <a:cubicBezTo>
                    <a:pt x="3271" y="7290"/>
                    <a:pt x="3308" y="7283"/>
                    <a:pt x="3343" y="7268"/>
                  </a:cubicBezTo>
                  <a:lnTo>
                    <a:pt x="4649" y="6727"/>
                  </a:lnTo>
                  <a:lnTo>
                    <a:pt x="3793" y="8794"/>
                  </a:lnTo>
                  <a:cubicBezTo>
                    <a:pt x="3765" y="8863"/>
                    <a:pt x="3765" y="8942"/>
                    <a:pt x="3793" y="9012"/>
                  </a:cubicBezTo>
                  <a:cubicBezTo>
                    <a:pt x="3822" y="9081"/>
                    <a:pt x="3878" y="9137"/>
                    <a:pt x="3947" y="9165"/>
                  </a:cubicBezTo>
                  <a:lnTo>
                    <a:pt x="6579" y="10256"/>
                  </a:lnTo>
                  <a:cubicBezTo>
                    <a:pt x="6615" y="10270"/>
                    <a:pt x="6652" y="10277"/>
                    <a:pt x="6689" y="10277"/>
                  </a:cubicBezTo>
                  <a:cubicBezTo>
                    <a:pt x="6801" y="10277"/>
                    <a:pt x="6907" y="10212"/>
                    <a:pt x="6952" y="10101"/>
                  </a:cubicBezTo>
                  <a:lnTo>
                    <a:pt x="7764" y="8143"/>
                  </a:lnTo>
                  <a:lnTo>
                    <a:pt x="6966" y="14689"/>
                  </a:lnTo>
                  <a:cubicBezTo>
                    <a:pt x="6842" y="14808"/>
                    <a:pt x="6236" y="15000"/>
                    <a:pt x="5154" y="15000"/>
                  </a:cubicBezTo>
                  <a:cubicBezTo>
                    <a:pt x="4070" y="15000"/>
                    <a:pt x="3462" y="14806"/>
                    <a:pt x="3342" y="14690"/>
                  </a:cubicBezTo>
                  <a:lnTo>
                    <a:pt x="3011" y="11979"/>
                  </a:lnTo>
                  <a:cubicBezTo>
                    <a:pt x="2995" y="11834"/>
                    <a:pt x="2870" y="11728"/>
                    <a:pt x="2727" y="11728"/>
                  </a:cubicBezTo>
                  <a:cubicBezTo>
                    <a:pt x="2717" y="11728"/>
                    <a:pt x="2706" y="11729"/>
                    <a:pt x="2694" y="11730"/>
                  </a:cubicBezTo>
                  <a:cubicBezTo>
                    <a:pt x="2538" y="11749"/>
                    <a:pt x="2427" y="11892"/>
                    <a:pt x="2446" y="12048"/>
                  </a:cubicBezTo>
                  <a:lnTo>
                    <a:pt x="2784" y="14824"/>
                  </a:lnTo>
                  <a:cubicBezTo>
                    <a:pt x="2787" y="14853"/>
                    <a:pt x="2796" y="14881"/>
                    <a:pt x="2808" y="14908"/>
                  </a:cubicBezTo>
                  <a:cubicBezTo>
                    <a:pt x="3079" y="15506"/>
                    <a:pt x="4539" y="15571"/>
                    <a:pt x="5154" y="15571"/>
                  </a:cubicBezTo>
                  <a:cubicBezTo>
                    <a:pt x="5770" y="15571"/>
                    <a:pt x="7229" y="15506"/>
                    <a:pt x="7501" y="14908"/>
                  </a:cubicBezTo>
                  <a:cubicBezTo>
                    <a:pt x="7513" y="14881"/>
                    <a:pt x="7521" y="14853"/>
                    <a:pt x="7525" y="14824"/>
                  </a:cubicBezTo>
                  <a:lnTo>
                    <a:pt x="9120" y="1706"/>
                  </a:lnTo>
                  <a:close/>
                  <a:moveTo>
                    <a:pt x="5147" y="0"/>
                  </a:moveTo>
                  <a:cubicBezTo>
                    <a:pt x="5110" y="0"/>
                    <a:pt x="5073" y="7"/>
                    <a:pt x="5038" y="22"/>
                  </a:cubicBezTo>
                  <a:cubicBezTo>
                    <a:pt x="4968" y="50"/>
                    <a:pt x="4913" y="106"/>
                    <a:pt x="4884" y="176"/>
                  </a:cubicBezTo>
                  <a:lnTo>
                    <a:pt x="4486" y="1137"/>
                  </a:lnTo>
                  <a:lnTo>
                    <a:pt x="292" y="1137"/>
                  </a:lnTo>
                  <a:cubicBezTo>
                    <a:pt x="211" y="1137"/>
                    <a:pt x="133" y="1172"/>
                    <a:pt x="79" y="1232"/>
                  </a:cubicBezTo>
                  <a:cubicBezTo>
                    <a:pt x="25" y="1294"/>
                    <a:pt x="0" y="1375"/>
                    <a:pt x="10" y="1456"/>
                  </a:cubicBezTo>
                  <a:lnTo>
                    <a:pt x="1836" y="16468"/>
                  </a:lnTo>
                  <a:cubicBezTo>
                    <a:pt x="1929" y="17230"/>
                    <a:pt x="2629" y="17850"/>
                    <a:pt x="3396" y="17850"/>
                  </a:cubicBezTo>
                  <a:lnTo>
                    <a:pt x="6913" y="17850"/>
                  </a:lnTo>
                  <a:cubicBezTo>
                    <a:pt x="7679" y="17850"/>
                    <a:pt x="8380" y="17230"/>
                    <a:pt x="8472" y="16468"/>
                  </a:cubicBezTo>
                  <a:lnTo>
                    <a:pt x="10299" y="1456"/>
                  </a:lnTo>
                  <a:cubicBezTo>
                    <a:pt x="10310" y="1375"/>
                    <a:pt x="10283" y="1294"/>
                    <a:pt x="10230" y="1232"/>
                  </a:cubicBezTo>
                  <a:cubicBezTo>
                    <a:pt x="10175" y="1172"/>
                    <a:pt x="10098" y="1137"/>
                    <a:pt x="10017" y="1137"/>
                  </a:cubicBezTo>
                  <a:lnTo>
                    <a:pt x="7934" y="1137"/>
                  </a:lnTo>
                  <a:cubicBezTo>
                    <a:pt x="7920" y="1128"/>
                    <a:pt x="7905" y="1119"/>
                    <a:pt x="7888" y="1112"/>
                  </a:cubicBezTo>
                  <a:lnTo>
                    <a:pt x="5257" y="22"/>
                  </a:lnTo>
                  <a:cubicBezTo>
                    <a:pt x="5221" y="7"/>
                    <a:pt x="5184" y="0"/>
                    <a:pt x="5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41" name="Google Shape;2341;p81"/>
          <p:cNvGrpSpPr/>
          <p:nvPr/>
        </p:nvGrpSpPr>
        <p:grpSpPr>
          <a:xfrm>
            <a:off x="622758" y="263224"/>
            <a:ext cx="643500" cy="643500"/>
            <a:chOff x="1420258" y="357936"/>
            <a:chExt cx="643500" cy="643500"/>
          </a:xfrm>
        </p:grpSpPr>
        <p:sp>
          <p:nvSpPr>
            <p:cNvPr id="2342" name="Google Shape;2342;p81"/>
            <p:cNvSpPr/>
            <p:nvPr/>
          </p:nvSpPr>
          <p:spPr>
            <a:xfrm>
              <a:off x="1420258" y="357936"/>
              <a:ext cx="643500" cy="64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43" name="Google Shape;2343;p81"/>
            <p:cNvGrpSpPr/>
            <p:nvPr/>
          </p:nvGrpSpPr>
          <p:grpSpPr>
            <a:xfrm>
              <a:off x="1525158" y="467380"/>
              <a:ext cx="433749" cy="424664"/>
              <a:chOff x="2560153" y="1360787"/>
              <a:chExt cx="444688" cy="435375"/>
            </a:xfrm>
          </p:grpSpPr>
          <p:sp>
            <p:nvSpPr>
              <p:cNvPr id="2344" name="Google Shape;2344;p81"/>
              <p:cNvSpPr/>
              <p:nvPr/>
            </p:nvSpPr>
            <p:spPr>
              <a:xfrm>
                <a:off x="2560153" y="1360812"/>
                <a:ext cx="443786" cy="435350"/>
              </a:xfrm>
              <a:custGeom>
                <a:rect b="b" l="l" r="r" t="t"/>
                <a:pathLst>
                  <a:path extrusionOk="0" h="17855" w="18201">
                    <a:moveTo>
                      <a:pt x="15308" y="571"/>
                    </a:moveTo>
                    <a:cubicBezTo>
                      <a:pt x="15978" y="571"/>
                      <a:pt x="16530" y="769"/>
                      <a:pt x="16904" y="1142"/>
                    </a:cubicBezTo>
                    <a:cubicBezTo>
                      <a:pt x="17430" y="1669"/>
                      <a:pt x="17602" y="2526"/>
                      <a:pt x="17388" y="3557"/>
                    </a:cubicBezTo>
                    <a:cubicBezTo>
                      <a:pt x="17174" y="4578"/>
                      <a:pt x="16610" y="5607"/>
                      <a:pt x="15840" y="6377"/>
                    </a:cubicBezTo>
                    <a:cubicBezTo>
                      <a:pt x="15028" y="7189"/>
                      <a:pt x="14040" y="7637"/>
                      <a:pt x="13057" y="7637"/>
                    </a:cubicBezTo>
                    <a:cubicBezTo>
                      <a:pt x="12543" y="7637"/>
                      <a:pt x="12053" y="7509"/>
                      <a:pt x="11638" y="7266"/>
                    </a:cubicBezTo>
                    <a:cubicBezTo>
                      <a:pt x="11593" y="7239"/>
                      <a:pt x="11544" y="7226"/>
                      <a:pt x="11495" y="7226"/>
                    </a:cubicBezTo>
                    <a:cubicBezTo>
                      <a:pt x="11413" y="7226"/>
                      <a:pt x="11333" y="7261"/>
                      <a:pt x="11277" y="7328"/>
                    </a:cubicBezTo>
                    <a:lnTo>
                      <a:pt x="3256" y="16783"/>
                    </a:lnTo>
                    <a:cubicBezTo>
                      <a:pt x="3230" y="16814"/>
                      <a:pt x="3204" y="16843"/>
                      <a:pt x="3177" y="16870"/>
                    </a:cubicBezTo>
                    <a:cubicBezTo>
                      <a:pt x="2910" y="17137"/>
                      <a:pt x="2555" y="17284"/>
                      <a:pt x="2177" y="17284"/>
                    </a:cubicBezTo>
                    <a:cubicBezTo>
                      <a:pt x="1799" y="17284"/>
                      <a:pt x="1444" y="17137"/>
                      <a:pt x="1176" y="16870"/>
                    </a:cubicBezTo>
                    <a:cubicBezTo>
                      <a:pt x="625" y="16319"/>
                      <a:pt x="625" y="15421"/>
                      <a:pt x="1176" y="14870"/>
                    </a:cubicBezTo>
                    <a:cubicBezTo>
                      <a:pt x="1204" y="14843"/>
                      <a:pt x="1231" y="14816"/>
                      <a:pt x="1263" y="14790"/>
                    </a:cubicBezTo>
                    <a:lnTo>
                      <a:pt x="10719" y="6770"/>
                    </a:lnTo>
                    <a:cubicBezTo>
                      <a:pt x="10825" y="6680"/>
                      <a:pt x="10850" y="6527"/>
                      <a:pt x="10781" y="6408"/>
                    </a:cubicBezTo>
                    <a:cubicBezTo>
                      <a:pt x="10049" y="5158"/>
                      <a:pt x="10406" y="3470"/>
                      <a:pt x="11669" y="2207"/>
                    </a:cubicBezTo>
                    <a:cubicBezTo>
                      <a:pt x="12663" y="1213"/>
                      <a:pt x="14091" y="571"/>
                      <a:pt x="15308" y="571"/>
                    </a:cubicBezTo>
                    <a:close/>
                    <a:moveTo>
                      <a:pt x="15308" y="1"/>
                    </a:moveTo>
                    <a:cubicBezTo>
                      <a:pt x="13948" y="1"/>
                      <a:pt x="12362" y="709"/>
                      <a:pt x="11267" y="1803"/>
                    </a:cubicBezTo>
                    <a:cubicBezTo>
                      <a:pt x="10545" y="2526"/>
                      <a:pt x="10075" y="3381"/>
                      <a:pt x="9907" y="4278"/>
                    </a:cubicBezTo>
                    <a:cubicBezTo>
                      <a:pt x="9762" y="5055"/>
                      <a:pt x="9857" y="5829"/>
                      <a:pt x="10175" y="6483"/>
                    </a:cubicBezTo>
                    <a:lnTo>
                      <a:pt x="895" y="14356"/>
                    </a:lnTo>
                    <a:cubicBezTo>
                      <a:pt x="851" y="14393"/>
                      <a:pt x="812" y="14428"/>
                      <a:pt x="774" y="14466"/>
                    </a:cubicBezTo>
                    <a:cubicBezTo>
                      <a:pt x="0" y="15240"/>
                      <a:pt x="0" y="16499"/>
                      <a:pt x="774" y="17273"/>
                    </a:cubicBezTo>
                    <a:cubicBezTo>
                      <a:pt x="1149" y="17648"/>
                      <a:pt x="1647" y="17855"/>
                      <a:pt x="2177" y="17855"/>
                    </a:cubicBezTo>
                    <a:cubicBezTo>
                      <a:pt x="2708" y="17855"/>
                      <a:pt x="3205" y="17648"/>
                      <a:pt x="3580" y="17273"/>
                    </a:cubicBezTo>
                    <a:cubicBezTo>
                      <a:pt x="3618" y="17234"/>
                      <a:pt x="3654" y="17195"/>
                      <a:pt x="3691" y="17152"/>
                    </a:cubicBezTo>
                    <a:lnTo>
                      <a:pt x="11563" y="7870"/>
                    </a:lnTo>
                    <a:cubicBezTo>
                      <a:pt x="12016" y="8091"/>
                      <a:pt x="12528" y="8206"/>
                      <a:pt x="13057" y="8206"/>
                    </a:cubicBezTo>
                    <a:cubicBezTo>
                      <a:pt x="14192" y="8206"/>
                      <a:pt x="15323" y="7700"/>
                      <a:pt x="16243" y="6780"/>
                    </a:cubicBezTo>
                    <a:cubicBezTo>
                      <a:pt x="17090" y="5933"/>
                      <a:pt x="17710" y="4801"/>
                      <a:pt x="17945" y="3672"/>
                    </a:cubicBezTo>
                    <a:cubicBezTo>
                      <a:pt x="18201" y="2447"/>
                      <a:pt x="17973" y="1406"/>
                      <a:pt x="17307" y="740"/>
                    </a:cubicBezTo>
                    <a:cubicBezTo>
                      <a:pt x="16824" y="257"/>
                      <a:pt x="16133" y="1"/>
                      <a:pt x="15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5" name="Google Shape;2345;p81"/>
              <p:cNvSpPr/>
              <p:nvPr/>
            </p:nvSpPr>
            <p:spPr>
              <a:xfrm>
                <a:off x="2826288" y="1388583"/>
                <a:ext cx="130958" cy="124912"/>
              </a:xfrm>
              <a:custGeom>
                <a:rect b="b" l="l" r="r" t="t"/>
                <a:pathLst>
                  <a:path extrusionOk="0" h="5123" w="5371">
                    <a:moveTo>
                      <a:pt x="4397" y="0"/>
                    </a:moveTo>
                    <a:cubicBezTo>
                      <a:pt x="4178" y="0"/>
                      <a:pt x="3941" y="26"/>
                      <a:pt x="3691" y="78"/>
                    </a:cubicBezTo>
                    <a:cubicBezTo>
                      <a:pt x="2789" y="267"/>
                      <a:pt x="1841" y="787"/>
                      <a:pt x="1158" y="1470"/>
                    </a:cubicBezTo>
                    <a:cubicBezTo>
                      <a:pt x="599" y="2029"/>
                      <a:pt x="237" y="2679"/>
                      <a:pt x="112" y="3349"/>
                    </a:cubicBezTo>
                    <a:cubicBezTo>
                      <a:pt x="0" y="3942"/>
                      <a:pt x="89" y="4522"/>
                      <a:pt x="358" y="4981"/>
                    </a:cubicBezTo>
                    <a:cubicBezTo>
                      <a:pt x="410" y="5073"/>
                      <a:pt x="506" y="5123"/>
                      <a:pt x="604" y="5123"/>
                    </a:cubicBezTo>
                    <a:cubicBezTo>
                      <a:pt x="653" y="5123"/>
                      <a:pt x="702" y="5110"/>
                      <a:pt x="747" y="5084"/>
                    </a:cubicBezTo>
                    <a:cubicBezTo>
                      <a:pt x="883" y="5004"/>
                      <a:pt x="929" y="4830"/>
                      <a:pt x="849" y="4694"/>
                    </a:cubicBezTo>
                    <a:cubicBezTo>
                      <a:pt x="649" y="4353"/>
                      <a:pt x="586" y="3911"/>
                      <a:pt x="672" y="3454"/>
                    </a:cubicBezTo>
                    <a:cubicBezTo>
                      <a:pt x="777" y="2897"/>
                      <a:pt x="1084" y="2350"/>
                      <a:pt x="1560" y="1874"/>
                    </a:cubicBezTo>
                    <a:cubicBezTo>
                      <a:pt x="2169" y="1264"/>
                      <a:pt x="3009" y="802"/>
                      <a:pt x="3808" y="636"/>
                    </a:cubicBezTo>
                    <a:cubicBezTo>
                      <a:pt x="4017" y="592"/>
                      <a:pt x="4215" y="571"/>
                      <a:pt x="4396" y="571"/>
                    </a:cubicBezTo>
                    <a:cubicBezTo>
                      <a:pt x="4607" y="571"/>
                      <a:pt x="4794" y="600"/>
                      <a:pt x="4944" y="659"/>
                    </a:cubicBezTo>
                    <a:cubicBezTo>
                      <a:pt x="4978" y="673"/>
                      <a:pt x="5013" y="679"/>
                      <a:pt x="5047" y="679"/>
                    </a:cubicBezTo>
                    <a:cubicBezTo>
                      <a:pt x="5161" y="679"/>
                      <a:pt x="5268" y="610"/>
                      <a:pt x="5313" y="498"/>
                    </a:cubicBezTo>
                    <a:cubicBezTo>
                      <a:pt x="5370" y="352"/>
                      <a:pt x="5299" y="187"/>
                      <a:pt x="5152" y="128"/>
                    </a:cubicBezTo>
                    <a:cubicBezTo>
                      <a:pt x="4935" y="43"/>
                      <a:pt x="4680" y="0"/>
                      <a:pt x="43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6" name="Google Shape;2346;p81"/>
              <p:cNvSpPr/>
              <p:nvPr/>
            </p:nvSpPr>
            <p:spPr>
              <a:xfrm>
                <a:off x="2881929" y="1494598"/>
                <a:ext cx="57348" cy="37476"/>
              </a:xfrm>
              <a:custGeom>
                <a:rect b="b" l="l" r="r" t="t"/>
                <a:pathLst>
                  <a:path extrusionOk="0" h="1537" w="2352">
                    <a:moveTo>
                      <a:pt x="2039" y="1"/>
                    </a:moveTo>
                    <a:cubicBezTo>
                      <a:pt x="1966" y="1"/>
                      <a:pt x="1893" y="28"/>
                      <a:pt x="1837" y="84"/>
                    </a:cubicBezTo>
                    <a:cubicBezTo>
                      <a:pt x="1361" y="561"/>
                      <a:pt x="814" y="868"/>
                      <a:pt x="257" y="973"/>
                    </a:cubicBezTo>
                    <a:cubicBezTo>
                      <a:pt x="102" y="1001"/>
                      <a:pt x="1" y="1150"/>
                      <a:pt x="29" y="1305"/>
                    </a:cubicBezTo>
                    <a:cubicBezTo>
                      <a:pt x="56" y="1442"/>
                      <a:pt x="175" y="1537"/>
                      <a:pt x="309" y="1537"/>
                    </a:cubicBezTo>
                    <a:cubicBezTo>
                      <a:pt x="327" y="1537"/>
                      <a:pt x="345" y="1536"/>
                      <a:pt x="363" y="1532"/>
                    </a:cubicBezTo>
                    <a:cubicBezTo>
                      <a:pt x="1033" y="1407"/>
                      <a:pt x="1682" y="1045"/>
                      <a:pt x="2240" y="487"/>
                    </a:cubicBezTo>
                    <a:cubicBezTo>
                      <a:pt x="2351" y="376"/>
                      <a:pt x="2351" y="195"/>
                      <a:pt x="2240" y="84"/>
                    </a:cubicBezTo>
                    <a:cubicBezTo>
                      <a:pt x="2184" y="28"/>
                      <a:pt x="2111" y="1"/>
                      <a:pt x="2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7" name="Google Shape;2347;p81"/>
              <p:cNvSpPr/>
              <p:nvPr/>
            </p:nvSpPr>
            <p:spPr>
              <a:xfrm>
                <a:off x="2590631" y="1730353"/>
                <a:ext cx="40841" cy="38012"/>
              </a:xfrm>
              <a:custGeom>
                <a:rect b="b" l="l" r="r" t="t"/>
                <a:pathLst>
                  <a:path extrusionOk="0" h="1559" w="1675">
                    <a:moveTo>
                      <a:pt x="566" y="1"/>
                    </a:moveTo>
                    <a:cubicBezTo>
                      <a:pt x="501" y="1"/>
                      <a:pt x="436" y="23"/>
                      <a:pt x="382" y="69"/>
                    </a:cubicBezTo>
                    <a:cubicBezTo>
                      <a:pt x="362" y="84"/>
                      <a:pt x="344" y="101"/>
                      <a:pt x="330" y="116"/>
                    </a:cubicBezTo>
                    <a:cubicBezTo>
                      <a:pt x="0" y="446"/>
                      <a:pt x="0" y="982"/>
                      <a:pt x="330" y="1312"/>
                    </a:cubicBezTo>
                    <a:cubicBezTo>
                      <a:pt x="494" y="1476"/>
                      <a:pt x="711" y="1558"/>
                      <a:pt x="927" y="1558"/>
                    </a:cubicBezTo>
                    <a:cubicBezTo>
                      <a:pt x="1143" y="1558"/>
                      <a:pt x="1360" y="1476"/>
                      <a:pt x="1524" y="1311"/>
                    </a:cubicBezTo>
                    <a:cubicBezTo>
                      <a:pt x="1540" y="1296"/>
                      <a:pt x="1555" y="1278"/>
                      <a:pt x="1572" y="1258"/>
                    </a:cubicBezTo>
                    <a:cubicBezTo>
                      <a:pt x="1674" y="1139"/>
                      <a:pt x="1659" y="959"/>
                      <a:pt x="1540" y="857"/>
                    </a:cubicBezTo>
                    <a:cubicBezTo>
                      <a:pt x="1486" y="812"/>
                      <a:pt x="1420" y="790"/>
                      <a:pt x="1355" y="790"/>
                    </a:cubicBezTo>
                    <a:cubicBezTo>
                      <a:pt x="1275" y="790"/>
                      <a:pt x="1194" y="824"/>
                      <a:pt x="1138" y="890"/>
                    </a:cubicBezTo>
                    <a:cubicBezTo>
                      <a:pt x="1131" y="897"/>
                      <a:pt x="1127" y="903"/>
                      <a:pt x="1122" y="908"/>
                    </a:cubicBezTo>
                    <a:cubicBezTo>
                      <a:pt x="1068" y="962"/>
                      <a:pt x="998" y="989"/>
                      <a:pt x="927" y="989"/>
                    </a:cubicBezTo>
                    <a:cubicBezTo>
                      <a:pt x="857" y="989"/>
                      <a:pt x="786" y="962"/>
                      <a:pt x="732" y="908"/>
                    </a:cubicBezTo>
                    <a:cubicBezTo>
                      <a:pt x="625" y="801"/>
                      <a:pt x="625" y="626"/>
                      <a:pt x="732" y="519"/>
                    </a:cubicBezTo>
                    <a:cubicBezTo>
                      <a:pt x="737" y="514"/>
                      <a:pt x="743" y="509"/>
                      <a:pt x="750" y="502"/>
                    </a:cubicBezTo>
                    <a:cubicBezTo>
                      <a:pt x="871" y="401"/>
                      <a:pt x="886" y="221"/>
                      <a:pt x="784" y="101"/>
                    </a:cubicBezTo>
                    <a:cubicBezTo>
                      <a:pt x="727" y="35"/>
                      <a:pt x="647" y="1"/>
                      <a:pt x="5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8" name="Google Shape;2348;p81"/>
              <p:cNvSpPr/>
              <p:nvPr/>
            </p:nvSpPr>
            <p:spPr>
              <a:xfrm>
                <a:off x="2561080" y="1360787"/>
                <a:ext cx="207715" cy="200936"/>
              </a:xfrm>
              <a:custGeom>
                <a:rect b="b" l="l" r="r" t="t"/>
                <a:pathLst>
                  <a:path extrusionOk="0" h="8241" w="8519">
                    <a:moveTo>
                      <a:pt x="2885" y="1"/>
                    </a:moveTo>
                    <a:cubicBezTo>
                      <a:pt x="2070" y="1"/>
                      <a:pt x="1381" y="253"/>
                      <a:pt x="893" y="741"/>
                    </a:cubicBezTo>
                    <a:cubicBezTo>
                      <a:pt x="226" y="1407"/>
                      <a:pt x="0" y="2448"/>
                      <a:pt x="255" y="3673"/>
                    </a:cubicBezTo>
                    <a:cubicBezTo>
                      <a:pt x="490" y="4802"/>
                      <a:pt x="1110" y="5934"/>
                      <a:pt x="1958" y="6781"/>
                    </a:cubicBezTo>
                    <a:cubicBezTo>
                      <a:pt x="2679" y="7502"/>
                      <a:pt x="3534" y="7973"/>
                      <a:pt x="4432" y="8141"/>
                    </a:cubicBezTo>
                    <a:cubicBezTo>
                      <a:pt x="4669" y="8185"/>
                      <a:pt x="4905" y="8207"/>
                      <a:pt x="5138" y="8207"/>
                    </a:cubicBezTo>
                    <a:cubicBezTo>
                      <a:pt x="5669" y="8207"/>
                      <a:pt x="6182" y="8093"/>
                      <a:pt x="6637" y="7871"/>
                    </a:cubicBezTo>
                    <a:lnTo>
                      <a:pt x="6864" y="8141"/>
                    </a:lnTo>
                    <a:cubicBezTo>
                      <a:pt x="6921" y="8206"/>
                      <a:pt x="7001" y="8241"/>
                      <a:pt x="7082" y="8241"/>
                    </a:cubicBezTo>
                    <a:cubicBezTo>
                      <a:pt x="7147" y="8241"/>
                      <a:pt x="7213" y="8218"/>
                      <a:pt x="7266" y="8173"/>
                    </a:cubicBezTo>
                    <a:cubicBezTo>
                      <a:pt x="7387" y="8071"/>
                      <a:pt x="7401" y="7892"/>
                      <a:pt x="7299" y="7771"/>
                    </a:cubicBezTo>
                    <a:lnTo>
                      <a:pt x="6924" y="7329"/>
                    </a:lnTo>
                    <a:cubicBezTo>
                      <a:pt x="6868" y="7262"/>
                      <a:pt x="6788" y="7227"/>
                      <a:pt x="6706" y="7227"/>
                    </a:cubicBezTo>
                    <a:cubicBezTo>
                      <a:pt x="6657" y="7227"/>
                      <a:pt x="6607" y="7240"/>
                      <a:pt x="6562" y="7267"/>
                    </a:cubicBezTo>
                    <a:cubicBezTo>
                      <a:pt x="6129" y="7520"/>
                      <a:pt x="5644" y="7643"/>
                      <a:pt x="5142" y="7643"/>
                    </a:cubicBezTo>
                    <a:cubicBezTo>
                      <a:pt x="4194" y="7643"/>
                      <a:pt x="3186" y="7204"/>
                      <a:pt x="2360" y="6378"/>
                    </a:cubicBezTo>
                    <a:cubicBezTo>
                      <a:pt x="1590" y="5608"/>
                      <a:pt x="1025" y="4579"/>
                      <a:pt x="813" y="3558"/>
                    </a:cubicBezTo>
                    <a:cubicBezTo>
                      <a:pt x="598" y="2527"/>
                      <a:pt x="769" y="1670"/>
                      <a:pt x="1296" y="1143"/>
                    </a:cubicBezTo>
                    <a:cubicBezTo>
                      <a:pt x="1674" y="765"/>
                      <a:pt x="2224" y="570"/>
                      <a:pt x="2886" y="570"/>
                    </a:cubicBezTo>
                    <a:cubicBezTo>
                      <a:pt x="3144" y="570"/>
                      <a:pt x="3420" y="600"/>
                      <a:pt x="3710" y="660"/>
                    </a:cubicBezTo>
                    <a:cubicBezTo>
                      <a:pt x="4732" y="873"/>
                      <a:pt x="5760" y="1438"/>
                      <a:pt x="6531" y="2208"/>
                    </a:cubicBezTo>
                    <a:cubicBezTo>
                      <a:pt x="7794" y="3471"/>
                      <a:pt x="8151" y="5159"/>
                      <a:pt x="7419" y="6409"/>
                    </a:cubicBezTo>
                    <a:cubicBezTo>
                      <a:pt x="7350" y="6528"/>
                      <a:pt x="7375" y="6681"/>
                      <a:pt x="7481" y="6770"/>
                    </a:cubicBezTo>
                    <a:lnTo>
                      <a:pt x="8016" y="7225"/>
                    </a:lnTo>
                    <a:cubicBezTo>
                      <a:pt x="8070" y="7270"/>
                      <a:pt x="8135" y="7292"/>
                      <a:pt x="8200" y="7292"/>
                    </a:cubicBezTo>
                    <a:cubicBezTo>
                      <a:pt x="8281" y="7292"/>
                      <a:pt x="8361" y="7258"/>
                      <a:pt x="8418" y="7192"/>
                    </a:cubicBezTo>
                    <a:cubicBezTo>
                      <a:pt x="8519" y="7071"/>
                      <a:pt x="8505" y="6892"/>
                      <a:pt x="8384" y="6790"/>
                    </a:cubicBezTo>
                    <a:lnTo>
                      <a:pt x="8025" y="6484"/>
                    </a:lnTo>
                    <a:cubicBezTo>
                      <a:pt x="8343" y="5830"/>
                      <a:pt x="8438" y="5056"/>
                      <a:pt x="8293" y="4278"/>
                    </a:cubicBezTo>
                    <a:cubicBezTo>
                      <a:pt x="8125" y="3382"/>
                      <a:pt x="7655" y="2527"/>
                      <a:pt x="6933" y="1804"/>
                    </a:cubicBezTo>
                    <a:cubicBezTo>
                      <a:pt x="6087" y="958"/>
                      <a:pt x="4954" y="337"/>
                      <a:pt x="3826" y="103"/>
                    </a:cubicBezTo>
                    <a:cubicBezTo>
                      <a:pt x="3498" y="35"/>
                      <a:pt x="3183" y="1"/>
                      <a:pt x="28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9" name="Google Shape;2349;p81"/>
              <p:cNvSpPr/>
              <p:nvPr/>
            </p:nvSpPr>
            <p:spPr>
              <a:xfrm>
                <a:off x="2792933" y="1586959"/>
                <a:ext cx="211908" cy="209177"/>
              </a:xfrm>
              <a:custGeom>
                <a:rect b="b" l="l" r="r" t="t"/>
                <a:pathLst>
                  <a:path extrusionOk="0" h="8579" w="8691">
                    <a:moveTo>
                      <a:pt x="1703" y="1"/>
                    </a:moveTo>
                    <a:cubicBezTo>
                      <a:pt x="1622" y="1"/>
                      <a:pt x="1542" y="35"/>
                      <a:pt x="1486" y="102"/>
                    </a:cubicBezTo>
                    <a:cubicBezTo>
                      <a:pt x="1384" y="222"/>
                      <a:pt x="1399" y="402"/>
                      <a:pt x="1518" y="503"/>
                    </a:cubicBezTo>
                    <a:lnTo>
                      <a:pt x="7427" y="5515"/>
                    </a:lnTo>
                    <a:cubicBezTo>
                      <a:pt x="7460" y="5541"/>
                      <a:pt x="7488" y="5568"/>
                      <a:pt x="7514" y="5595"/>
                    </a:cubicBezTo>
                    <a:cubicBezTo>
                      <a:pt x="8066" y="6146"/>
                      <a:pt x="8066" y="7044"/>
                      <a:pt x="7514" y="7595"/>
                    </a:cubicBezTo>
                    <a:cubicBezTo>
                      <a:pt x="7239" y="7871"/>
                      <a:pt x="6876" y="8009"/>
                      <a:pt x="6514" y="8009"/>
                    </a:cubicBezTo>
                    <a:cubicBezTo>
                      <a:pt x="6152" y="8009"/>
                      <a:pt x="5790" y="7871"/>
                      <a:pt x="5514" y="7595"/>
                    </a:cubicBezTo>
                    <a:cubicBezTo>
                      <a:pt x="5488" y="7568"/>
                      <a:pt x="5462" y="7540"/>
                      <a:pt x="5434" y="7508"/>
                    </a:cubicBezTo>
                    <a:lnTo>
                      <a:pt x="536" y="1734"/>
                    </a:lnTo>
                    <a:cubicBezTo>
                      <a:pt x="480" y="1667"/>
                      <a:pt x="400" y="1633"/>
                      <a:pt x="319" y="1633"/>
                    </a:cubicBezTo>
                    <a:cubicBezTo>
                      <a:pt x="254" y="1633"/>
                      <a:pt x="189" y="1655"/>
                      <a:pt x="135" y="1701"/>
                    </a:cubicBezTo>
                    <a:cubicBezTo>
                      <a:pt x="15" y="1802"/>
                      <a:pt x="0" y="1982"/>
                      <a:pt x="102" y="2102"/>
                    </a:cubicBezTo>
                    <a:lnTo>
                      <a:pt x="5000" y="7877"/>
                    </a:lnTo>
                    <a:cubicBezTo>
                      <a:pt x="5037" y="7920"/>
                      <a:pt x="5074" y="7959"/>
                      <a:pt x="5112" y="7998"/>
                    </a:cubicBezTo>
                    <a:cubicBezTo>
                      <a:pt x="5499" y="8385"/>
                      <a:pt x="6006" y="8579"/>
                      <a:pt x="6514" y="8579"/>
                    </a:cubicBezTo>
                    <a:cubicBezTo>
                      <a:pt x="7023" y="8579"/>
                      <a:pt x="7531" y="8385"/>
                      <a:pt x="7918" y="7998"/>
                    </a:cubicBezTo>
                    <a:cubicBezTo>
                      <a:pt x="8691" y="7224"/>
                      <a:pt x="8691" y="5965"/>
                      <a:pt x="7918" y="5191"/>
                    </a:cubicBezTo>
                    <a:cubicBezTo>
                      <a:pt x="7880" y="5153"/>
                      <a:pt x="7839" y="5118"/>
                      <a:pt x="7797" y="5081"/>
                    </a:cubicBezTo>
                    <a:lnTo>
                      <a:pt x="1888" y="68"/>
                    </a:lnTo>
                    <a:cubicBezTo>
                      <a:pt x="1834" y="23"/>
                      <a:pt x="1768" y="1"/>
                      <a:pt x="17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0" name="Google Shape;2350;p81"/>
              <p:cNvSpPr/>
              <p:nvPr/>
            </p:nvSpPr>
            <p:spPr>
              <a:xfrm>
                <a:off x="2591582" y="1404676"/>
                <a:ext cx="126911" cy="128447"/>
              </a:xfrm>
              <a:custGeom>
                <a:rect b="b" l="l" r="r" t="t"/>
                <a:pathLst>
                  <a:path extrusionOk="0" h="5268" w="5205">
                    <a:moveTo>
                      <a:pt x="436" y="0"/>
                    </a:moveTo>
                    <a:cubicBezTo>
                      <a:pt x="322" y="0"/>
                      <a:pt x="214" y="68"/>
                      <a:pt x="170" y="180"/>
                    </a:cubicBezTo>
                    <a:cubicBezTo>
                      <a:pt x="18" y="566"/>
                      <a:pt x="1" y="1071"/>
                      <a:pt x="120" y="1641"/>
                    </a:cubicBezTo>
                    <a:cubicBezTo>
                      <a:pt x="308" y="2544"/>
                      <a:pt x="828" y="3491"/>
                      <a:pt x="1513" y="4175"/>
                    </a:cubicBezTo>
                    <a:cubicBezTo>
                      <a:pt x="2070" y="4733"/>
                      <a:pt x="2720" y="5095"/>
                      <a:pt x="3390" y="5220"/>
                    </a:cubicBezTo>
                    <a:cubicBezTo>
                      <a:pt x="3558" y="5252"/>
                      <a:pt x="3725" y="5268"/>
                      <a:pt x="3889" y="5268"/>
                    </a:cubicBezTo>
                    <a:cubicBezTo>
                      <a:pt x="4302" y="5268"/>
                      <a:pt x="4694" y="5168"/>
                      <a:pt x="5024" y="4975"/>
                    </a:cubicBezTo>
                    <a:cubicBezTo>
                      <a:pt x="5159" y="4895"/>
                      <a:pt x="5205" y="4721"/>
                      <a:pt x="5125" y="4586"/>
                    </a:cubicBezTo>
                    <a:cubicBezTo>
                      <a:pt x="5072" y="4495"/>
                      <a:pt x="4977" y="4444"/>
                      <a:pt x="4879" y="4444"/>
                    </a:cubicBezTo>
                    <a:cubicBezTo>
                      <a:pt x="4830" y="4444"/>
                      <a:pt x="4781" y="4457"/>
                      <a:pt x="4736" y="4483"/>
                    </a:cubicBezTo>
                    <a:cubicBezTo>
                      <a:pt x="4493" y="4625"/>
                      <a:pt x="4202" y="4698"/>
                      <a:pt x="3889" y="4698"/>
                    </a:cubicBezTo>
                    <a:cubicBezTo>
                      <a:pt x="3761" y="4698"/>
                      <a:pt x="3628" y="4686"/>
                      <a:pt x="3495" y="4661"/>
                    </a:cubicBezTo>
                    <a:cubicBezTo>
                      <a:pt x="2938" y="4556"/>
                      <a:pt x="2391" y="4249"/>
                      <a:pt x="1915" y="3772"/>
                    </a:cubicBezTo>
                    <a:cubicBezTo>
                      <a:pt x="1307" y="3164"/>
                      <a:pt x="843" y="2323"/>
                      <a:pt x="678" y="1525"/>
                    </a:cubicBezTo>
                    <a:cubicBezTo>
                      <a:pt x="583" y="1071"/>
                      <a:pt x="591" y="667"/>
                      <a:pt x="701" y="389"/>
                    </a:cubicBezTo>
                    <a:cubicBezTo>
                      <a:pt x="758" y="244"/>
                      <a:pt x="686" y="78"/>
                      <a:pt x="540" y="20"/>
                    </a:cubicBezTo>
                    <a:cubicBezTo>
                      <a:pt x="506" y="6"/>
                      <a:pt x="470" y="0"/>
                      <a:pt x="4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1" name="Google Shape;2351;p81"/>
              <p:cNvSpPr/>
              <p:nvPr/>
            </p:nvSpPr>
            <p:spPr>
              <a:xfrm>
                <a:off x="2697939" y="1422402"/>
                <a:ext cx="38768" cy="56055"/>
              </a:xfrm>
              <a:custGeom>
                <a:rect b="b" l="l" r="r" t="t"/>
                <a:pathLst>
                  <a:path extrusionOk="0" h="2299" w="1590">
                    <a:moveTo>
                      <a:pt x="313" y="0"/>
                    </a:moveTo>
                    <a:cubicBezTo>
                      <a:pt x="240" y="0"/>
                      <a:pt x="168" y="28"/>
                      <a:pt x="112" y="83"/>
                    </a:cubicBezTo>
                    <a:cubicBezTo>
                      <a:pt x="1" y="195"/>
                      <a:pt x="1" y="375"/>
                      <a:pt x="112" y="487"/>
                    </a:cubicBezTo>
                    <a:cubicBezTo>
                      <a:pt x="589" y="963"/>
                      <a:pt x="896" y="1510"/>
                      <a:pt x="1000" y="2067"/>
                    </a:cubicBezTo>
                    <a:cubicBezTo>
                      <a:pt x="1026" y="2204"/>
                      <a:pt x="1145" y="2299"/>
                      <a:pt x="1280" y="2299"/>
                    </a:cubicBezTo>
                    <a:cubicBezTo>
                      <a:pt x="1297" y="2299"/>
                      <a:pt x="1314" y="2298"/>
                      <a:pt x="1332" y="2294"/>
                    </a:cubicBezTo>
                    <a:cubicBezTo>
                      <a:pt x="1487" y="2264"/>
                      <a:pt x="1589" y="2116"/>
                      <a:pt x="1561" y="1962"/>
                    </a:cubicBezTo>
                    <a:cubicBezTo>
                      <a:pt x="1434" y="1292"/>
                      <a:pt x="1072" y="642"/>
                      <a:pt x="515" y="83"/>
                    </a:cubicBezTo>
                    <a:cubicBezTo>
                      <a:pt x="459" y="28"/>
                      <a:pt x="386" y="0"/>
                      <a:pt x="3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2" name="Google Shape;2352;p81"/>
              <p:cNvSpPr/>
              <p:nvPr/>
            </p:nvSpPr>
            <p:spPr>
              <a:xfrm>
                <a:off x="2933547" y="1730353"/>
                <a:ext cx="40816" cy="38012"/>
              </a:xfrm>
              <a:custGeom>
                <a:rect b="b" l="l" r="r" t="t"/>
                <a:pathLst>
                  <a:path extrusionOk="0" h="1559" w="1674">
                    <a:moveTo>
                      <a:pt x="1108" y="1"/>
                    </a:moveTo>
                    <a:cubicBezTo>
                      <a:pt x="1027" y="1"/>
                      <a:pt x="947" y="35"/>
                      <a:pt x="890" y="101"/>
                    </a:cubicBezTo>
                    <a:cubicBezTo>
                      <a:pt x="789" y="221"/>
                      <a:pt x="803" y="401"/>
                      <a:pt x="923" y="503"/>
                    </a:cubicBezTo>
                    <a:cubicBezTo>
                      <a:pt x="931" y="509"/>
                      <a:pt x="937" y="514"/>
                      <a:pt x="941" y="520"/>
                    </a:cubicBezTo>
                    <a:cubicBezTo>
                      <a:pt x="1050" y="627"/>
                      <a:pt x="1050" y="801"/>
                      <a:pt x="941" y="908"/>
                    </a:cubicBezTo>
                    <a:cubicBezTo>
                      <a:pt x="888" y="962"/>
                      <a:pt x="817" y="989"/>
                      <a:pt x="747" y="989"/>
                    </a:cubicBezTo>
                    <a:cubicBezTo>
                      <a:pt x="677" y="989"/>
                      <a:pt x="607" y="962"/>
                      <a:pt x="553" y="908"/>
                    </a:cubicBezTo>
                    <a:cubicBezTo>
                      <a:pt x="548" y="903"/>
                      <a:pt x="542" y="897"/>
                      <a:pt x="536" y="890"/>
                    </a:cubicBezTo>
                    <a:cubicBezTo>
                      <a:pt x="480" y="824"/>
                      <a:pt x="400" y="790"/>
                      <a:pt x="320" y="790"/>
                    </a:cubicBezTo>
                    <a:cubicBezTo>
                      <a:pt x="254" y="790"/>
                      <a:pt x="189" y="812"/>
                      <a:pt x="135" y="857"/>
                    </a:cubicBezTo>
                    <a:cubicBezTo>
                      <a:pt x="15" y="959"/>
                      <a:pt x="1" y="1139"/>
                      <a:pt x="102" y="1258"/>
                    </a:cubicBezTo>
                    <a:cubicBezTo>
                      <a:pt x="119" y="1278"/>
                      <a:pt x="134" y="1295"/>
                      <a:pt x="150" y="1312"/>
                    </a:cubicBezTo>
                    <a:cubicBezTo>
                      <a:pt x="315" y="1476"/>
                      <a:pt x="531" y="1558"/>
                      <a:pt x="747" y="1558"/>
                    </a:cubicBezTo>
                    <a:cubicBezTo>
                      <a:pt x="964" y="1558"/>
                      <a:pt x="1179" y="1476"/>
                      <a:pt x="1345" y="1312"/>
                    </a:cubicBezTo>
                    <a:cubicBezTo>
                      <a:pt x="1674" y="982"/>
                      <a:pt x="1674" y="446"/>
                      <a:pt x="1345" y="116"/>
                    </a:cubicBezTo>
                    <a:cubicBezTo>
                      <a:pt x="1329" y="101"/>
                      <a:pt x="1312" y="84"/>
                      <a:pt x="1293" y="69"/>
                    </a:cubicBezTo>
                    <a:cubicBezTo>
                      <a:pt x="1239" y="23"/>
                      <a:pt x="1173" y="1"/>
                      <a:pt x="1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353" name="Google Shape;2353;p81"/>
          <p:cNvGrpSpPr/>
          <p:nvPr/>
        </p:nvGrpSpPr>
        <p:grpSpPr>
          <a:xfrm>
            <a:off x="1537629" y="263227"/>
            <a:ext cx="643500" cy="643500"/>
            <a:chOff x="2187329" y="357890"/>
            <a:chExt cx="643500" cy="643500"/>
          </a:xfrm>
        </p:grpSpPr>
        <p:sp>
          <p:nvSpPr>
            <p:cNvPr id="2354" name="Google Shape;2354;p81"/>
            <p:cNvSpPr/>
            <p:nvPr/>
          </p:nvSpPr>
          <p:spPr>
            <a:xfrm>
              <a:off x="2187329" y="357890"/>
              <a:ext cx="643500" cy="643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55" name="Google Shape;2355;p81"/>
            <p:cNvGrpSpPr/>
            <p:nvPr/>
          </p:nvGrpSpPr>
          <p:grpSpPr>
            <a:xfrm>
              <a:off x="2321640" y="492128"/>
              <a:ext cx="374933" cy="374958"/>
              <a:chOff x="2590851" y="1994732"/>
              <a:chExt cx="384389" cy="384414"/>
            </a:xfrm>
          </p:grpSpPr>
          <p:sp>
            <p:nvSpPr>
              <p:cNvPr id="2356" name="Google Shape;2356;p81"/>
              <p:cNvSpPr/>
              <p:nvPr/>
            </p:nvSpPr>
            <p:spPr>
              <a:xfrm>
                <a:off x="2660755" y="2276935"/>
                <a:ext cx="13922" cy="13898"/>
              </a:xfrm>
              <a:custGeom>
                <a:rect b="b" l="l" r="r" t="t"/>
                <a:pathLst>
                  <a:path extrusionOk="0" h="570" w="571">
                    <a:moveTo>
                      <a:pt x="286" y="0"/>
                    </a:moveTo>
                    <a:cubicBezTo>
                      <a:pt x="129" y="0"/>
                      <a:pt x="1" y="128"/>
                      <a:pt x="1" y="285"/>
                    </a:cubicBezTo>
                    <a:cubicBezTo>
                      <a:pt x="1" y="442"/>
                      <a:pt x="129" y="570"/>
                      <a:pt x="286" y="570"/>
                    </a:cubicBezTo>
                    <a:cubicBezTo>
                      <a:pt x="444" y="570"/>
                      <a:pt x="571" y="442"/>
                      <a:pt x="571" y="285"/>
                    </a:cubicBezTo>
                    <a:cubicBezTo>
                      <a:pt x="571" y="128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7" name="Google Shape;2357;p81"/>
              <p:cNvSpPr/>
              <p:nvPr/>
            </p:nvSpPr>
            <p:spPr>
              <a:xfrm>
                <a:off x="2632984" y="2249164"/>
                <a:ext cx="13922" cy="13898"/>
              </a:xfrm>
              <a:custGeom>
                <a:rect b="b" l="l" r="r" t="t"/>
                <a:pathLst>
                  <a:path extrusionOk="0" h="570" w="571">
                    <a:moveTo>
                      <a:pt x="285" y="0"/>
                    </a:moveTo>
                    <a:cubicBezTo>
                      <a:pt x="128" y="0"/>
                      <a:pt x="0" y="127"/>
                      <a:pt x="0" y="285"/>
                    </a:cubicBezTo>
                    <a:cubicBezTo>
                      <a:pt x="0" y="442"/>
                      <a:pt x="128" y="569"/>
                      <a:pt x="285" y="569"/>
                    </a:cubicBezTo>
                    <a:cubicBezTo>
                      <a:pt x="443" y="569"/>
                      <a:pt x="571" y="442"/>
                      <a:pt x="571" y="285"/>
                    </a:cubicBezTo>
                    <a:cubicBezTo>
                      <a:pt x="571" y="127"/>
                      <a:pt x="443" y="0"/>
                      <a:pt x="2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8" name="Google Shape;2358;p81"/>
              <p:cNvSpPr/>
              <p:nvPr/>
            </p:nvSpPr>
            <p:spPr>
              <a:xfrm>
                <a:off x="2817291" y="2323067"/>
                <a:ext cx="13922" cy="13922"/>
              </a:xfrm>
              <a:custGeom>
                <a:rect b="b" l="l" r="r" t="t"/>
                <a:pathLst>
                  <a:path extrusionOk="0" h="571" w="571">
                    <a:moveTo>
                      <a:pt x="285" y="0"/>
                    </a:moveTo>
                    <a:cubicBezTo>
                      <a:pt x="128" y="0"/>
                      <a:pt x="0" y="128"/>
                      <a:pt x="0" y="286"/>
                    </a:cubicBezTo>
                    <a:cubicBezTo>
                      <a:pt x="0" y="443"/>
                      <a:pt x="128" y="571"/>
                      <a:pt x="285" y="571"/>
                    </a:cubicBezTo>
                    <a:cubicBezTo>
                      <a:pt x="443" y="571"/>
                      <a:pt x="571" y="443"/>
                      <a:pt x="571" y="286"/>
                    </a:cubicBezTo>
                    <a:cubicBezTo>
                      <a:pt x="571" y="128"/>
                      <a:pt x="443" y="0"/>
                      <a:pt x="2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9" name="Google Shape;2359;p81"/>
              <p:cNvSpPr/>
              <p:nvPr/>
            </p:nvSpPr>
            <p:spPr>
              <a:xfrm>
                <a:off x="2891389" y="2163654"/>
                <a:ext cx="13922" cy="13898"/>
              </a:xfrm>
              <a:custGeom>
                <a:rect b="b" l="l" r="r" t="t"/>
                <a:pathLst>
                  <a:path extrusionOk="0" h="570" w="571">
                    <a:moveTo>
                      <a:pt x="286" y="1"/>
                    </a:moveTo>
                    <a:cubicBezTo>
                      <a:pt x="128" y="1"/>
                      <a:pt x="1" y="128"/>
                      <a:pt x="1" y="285"/>
                    </a:cubicBezTo>
                    <a:cubicBezTo>
                      <a:pt x="1" y="442"/>
                      <a:pt x="128" y="570"/>
                      <a:pt x="286" y="570"/>
                    </a:cubicBezTo>
                    <a:cubicBezTo>
                      <a:pt x="443" y="570"/>
                      <a:pt x="570" y="442"/>
                      <a:pt x="570" y="285"/>
                    </a:cubicBezTo>
                    <a:cubicBezTo>
                      <a:pt x="570" y="128"/>
                      <a:pt x="443" y="1"/>
                      <a:pt x="2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0" name="Google Shape;2360;p81"/>
              <p:cNvSpPr/>
              <p:nvPr/>
            </p:nvSpPr>
            <p:spPr>
              <a:xfrm>
                <a:off x="2919185" y="2191450"/>
                <a:ext cx="13898" cy="13898"/>
              </a:xfrm>
              <a:custGeom>
                <a:rect b="b" l="l" r="r" t="t"/>
                <a:pathLst>
                  <a:path extrusionOk="0" h="570" w="570">
                    <a:moveTo>
                      <a:pt x="285" y="0"/>
                    </a:moveTo>
                    <a:cubicBezTo>
                      <a:pt x="128" y="0"/>
                      <a:pt x="0" y="127"/>
                      <a:pt x="0" y="285"/>
                    </a:cubicBezTo>
                    <a:cubicBezTo>
                      <a:pt x="0" y="442"/>
                      <a:pt x="128" y="569"/>
                      <a:pt x="285" y="569"/>
                    </a:cubicBezTo>
                    <a:cubicBezTo>
                      <a:pt x="442" y="569"/>
                      <a:pt x="569" y="442"/>
                      <a:pt x="569" y="285"/>
                    </a:cubicBezTo>
                    <a:cubicBezTo>
                      <a:pt x="569" y="127"/>
                      <a:pt x="442" y="0"/>
                      <a:pt x="2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1" name="Google Shape;2361;p81"/>
              <p:cNvSpPr/>
              <p:nvPr/>
            </p:nvSpPr>
            <p:spPr>
              <a:xfrm>
                <a:off x="2891389" y="2074634"/>
                <a:ext cx="13922" cy="13898"/>
              </a:xfrm>
              <a:custGeom>
                <a:rect b="b" l="l" r="r" t="t"/>
                <a:pathLst>
                  <a:path extrusionOk="0" h="570" w="571">
                    <a:moveTo>
                      <a:pt x="286" y="0"/>
                    </a:moveTo>
                    <a:cubicBezTo>
                      <a:pt x="128" y="0"/>
                      <a:pt x="1" y="128"/>
                      <a:pt x="1" y="285"/>
                    </a:cubicBezTo>
                    <a:cubicBezTo>
                      <a:pt x="1" y="442"/>
                      <a:pt x="128" y="569"/>
                      <a:pt x="286" y="569"/>
                    </a:cubicBezTo>
                    <a:cubicBezTo>
                      <a:pt x="443" y="569"/>
                      <a:pt x="570" y="442"/>
                      <a:pt x="570" y="285"/>
                    </a:cubicBezTo>
                    <a:cubicBezTo>
                      <a:pt x="570" y="128"/>
                      <a:pt x="443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2" name="Google Shape;2362;p81"/>
              <p:cNvSpPr/>
              <p:nvPr/>
            </p:nvSpPr>
            <p:spPr>
              <a:xfrm>
                <a:off x="2590851" y="1994732"/>
                <a:ext cx="90776" cy="384414"/>
              </a:xfrm>
              <a:custGeom>
                <a:rect b="b" l="l" r="r" t="t"/>
                <a:pathLst>
                  <a:path extrusionOk="0" h="15766" w="3723">
                    <a:moveTo>
                      <a:pt x="285" y="1"/>
                    </a:moveTo>
                    <a:cubicBezTo>
                      <a:pt x="128" y="1"/>
                      <a:pt x="1" y="129"/>
                      <a:pt x="1" y="286"/>
                    </a:cubicBezTo>
                    <a:lnTo>
                      <a:pt x="1" y="15480"/>
                    </a:lnTo>
                    <a:cubicBezTo>
                      <a:pt x="1" y="15637"/>
                      <a:pt x="128" y="15765"/>
                      <a:pt x="285" y="15765"/>
                    </a:cubicBezTo>
                    <a:lnTo>
                      <a:pt x="1425" y="15765"/>
                    </a:lnTo>
                    <a:cubicBezTo>
                      <a:pt x="1582" y="15765"/>
                      <a:pt x="1709" y="15637"/>
                      <a:pt x="1709" y="15480"/>
                    </a:cubicBezTo>
                    <a:cubicBezTo>
                      <a:pt x="1709" y="15322"/>
                      <a:pt x="1582" y="15195"/>
                      <a:pt x="1425" y="15195"/>
                    </a:cubicBezTo>
                    <a:lnTo>
                      <a:pt x="570" y="15195"/>
                    </a:lnTo>
                    <a:lnTo>
                      <a:pt x="570" y="571"/>
                    </a:lnTo>
                    <a:lnTo>
                      <a:pt x="3438" y="571"/>
                    </a:lnTo>
                    <a:cubicBezTo>
                      <a:pt x="3595" y="571"/>
                      <a:pt x="3723" y="444"/>
                      <a:pt x="3723" y="286"/>
                    </a:cubicBezTo>
                    <a:cubicBezTo>
                      <a:pt x="3723" y="129"/>
                      <a:pt x="3595" y="1"/>
                      <a:pt x="34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3" name="Google Shape;2363;p81"/>
              <p:cNvSpPr/>
              <p:nvPr/>
            </p:nvSpPr>
            <p:spPr>
              <a:xfrm>
                <a:off x="2646418" y="2288346"/>
                <a:ext cx="328822" cy="90800"/>
              </a:xfrm>
              <a:custGeom>
                <a:rect b="b" l="l" r="r" t="t"/>
                <a:pathLst>
                  <a:path extrusionOk="0" h="3724" w="13486">
                    <a:moveTo>
                      <a:pt x="13201" y="0"/>
                    </a:moveTo>
                    <a:cubicBezTo>
                      <a:pt x="13044" y="0"/>
                      <a:pt x="12915" y="128"/>
                      <a:pt x="12915" y="285"/>
                    </a:cubicBezTo>
                    <a:lnTo>
                      <a:pt x="12915" y="3153"/>
                    </a:lnTo>
                    <a:lnTo>
                      <a:pt x="285" y="3153"/>
                    </a:lnTo>
                    <a:cubicBezTo>
                      <a:pt x="128" y="3153"/>
                      <a:pt x="1" y="3280"/>
                      <a:pt x="1" y="3438"/>
                    </a:cubicBezTo>
                    <a:cubicBezTo>
                      <a:pt x="1" y="3595"/>
                      <a:pt x="128" y="3723"/>
                      <a:pt x="285" y="3723"/>
                    </a:cubicBezTo>
                    <a:lnTo>
                      <a:pt x="13201" y="3723"/>
                    </a:lnTo>
                    <a:cubicBezTo>
                      <a:pt x="13358" y="3723"/>
                      <a:pt x="13485" y="3595"/>
                      <a:pt x="13485" y="3438"/>
                    </a:cubicBezTo>
                    <a:lnTo>
                      <a:pt x="13485" y="285"/>
                    </a:lnTo>
                    <a:cubicBezTo>
                      <a:pt x="13485" y="128"/>
                      <a:pt x="13358" y="0"/>
                      <a:pt x="132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4" name="Google Shape;2364;p81"/>
              <p:cNvSpPr/>
              <p:nvPr/>
            </p:nvSpPr>
            <p:spPr>
              <a:xfrm>
                <a:off x="2695500" y="1994732"/>
                <a:ext cx="279740" cy="279765"/>
              </a:xfrm>
              <a:custGeom>
                <a:rect b="b" l="l" r="r" t="t"/>
                <a:pathLst>
                  <a:path extrusionOk="0" h="11474" w="11473">
                    <a:moveTo>
                      <a:pt x="285" y="1"/>
                    </a:moveTo>
                    <a:cubicBezTo>
                      <a:pt x="128" y="1"/>
                      <a:pt x="1" y="129"/>
                      <a:pt x="1" y="286"/>
                    </a:cubicBezTo>
                    <a:cubicBezTo>
                      <a:pt x="1" y="444"/>
                      <a:pt x="128" y="571"/>
                      <a:pt x="285" y="571"/>
                    </a:cubicBezTo>
                    <a:lnTo>
                      <a:pt x="10902" y="571"/>
                    </a:lnTo>
                    <a:lnTo>
                      <a:pt x="10902" y="11187"/>
                    </a:lnTo>
                    <a:cubicBezTo>
                      <a:pt x="10902" y="11345"/>
                      <a:pt x="11031" y="11473"/>
                      <a:pt x="11188" y="11473"/>
                    </a:cubicBezTo>
                    <a:cubicBezTo>
                      <a:pt x="11345" y="11473"/>
                      <a:pt x="11472" y="11345"/>
                      <a:pt x="11472" y="11187"/>
                    </a:cubicBezTo>
                    <a:lnTo>
                      <a:pt x="11472" y="286"/>
                    </a:lnTo>
                    <a:cubicBezTo>
                      <a:pt x="11472" y="129"/>
                      <a:pt x="11345" y="1"/>
                      <a:pt x="11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8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p82"/>
          <p:cNvSpPr/>
          <p:nvPr/>
        </p:nvSpPr>
        <p:spPr>
          <a:xfrm>
            <a:off x="1908930" y="2122200"/>
            <a:ext cx="5685245" cy="67237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ulish"/>
              </a:rPr>
              <a:t>THANK YOU 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1"/>
          <p:cNvSpPr/>
          <p:nvPr/>
        </p:nvSpPr>
        <p:spPr>
          <a:xfrm>
            <a:off x="592966" y="3446309"/>
            <a:ext cx="1109300" cy="826750"/>
          </a:xfrm>
          <a:custGeom>
            <a:rect b="b" l="l" r="r" t="t"/>
            <a:pathLst>
              <a:path extrusionOk="0" h="33070" w="44372">
                <a:moveTo>
                  <a:pt x="21223" y="33070"/>
                </a:moveTo>
                <a:cubicBezTo>
                  <a:pt x="17888" y="32026"/>
                  <a:pt x="3933" y="31220"/>
                  <a:pt x="1210" y="26804"/>
                </a:cubicBezTo>
                <a:cubicBezTo>
                  <a:pt x="-1512" y="22388"/>
                  <a:pt x="635" y="11019"/>
                  <a:pt x="4888" y="6575"/>
                </a:cubicBezTo>
                <a:cubicBezTo>
                  <a:pt x="9141" y="2131"/>
                  <a:pt x="20519" y="-666"/>
                  <a:pt x="26726" y="138"/>
                </a:cubicBezTo>
                <a:cubicBezTo>
                  <a:pt x="32933" y="943"/>
                  <a:pt x="39597" y="7025"/>
                  <a:pt x="42128" y="11402"/>
                </a:cubicBezTo>
                <a:cubicBezTo>
                  <a:pt x="44659" y="15780"/>
                  <a:pt x="45628" y="23108"/>
                  <a:pt x="41912" y="26403"/>
                </a:cubicBezTo>
                <a:cubicBezTo>
                  <a:pt x="38196" y="29698"/>
                  <a:pt x="23510" y="30376"/>
                  <a:pt x="19830" y="31171"/>
                </a:cubicBez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51"/>
          <p:cNvSpPr/>
          <p:nvPr/>
        </p:nvSpPr>
        <p:spPr>
          <a:xfrm>
            <a:off x="552687" y="1639627"/>
            <a:ext cx="1189900" cy="873250"/>
          </a:xfrm>
          <a:custGeom>
            <a:rect b="b" l="l" r="r" t="t"/>
            <a:pathLst>
              <a:path extrusionOk="0" h="34930" w="47596">
                <a:moveTo>
                  <a:pt x="24841" y="32402"/>
                </a:moveTo>
                <a:cubicBezTo>
                  <a:pt x="21010" y="30448"/>
                  <a:pt x="5225" y="25429"/>
                  <a:pt x="1853" y="20678"/>
                </a:cubicBezTo>
                <a:cubicBezTo>
                  <a:pt x="-1518" y="15927"/>
                  <a:pt x="-100" y="7230"/>
                  <a:pt x="4612" y="3897"/>
                </a:cubicBezTo>
                <a:cubicBezTo>
                  <a:pt x="9325" y="564"/>
                  <a:pt x="23462" y="-930"/>
                  <a:pt x="30128" y="679"/>
                </a:cubicBezTo>
                <a:cubicBezTo>
                  <a:pt x="36794" y="2288"/>
                  <a:pt x="42043" y="9376"/>
                  <a:pt x="44610" y="13552"/>
                </a:cubicBezTo>
                <a:cubicBezTo>
                  <a:pt x="47177" y="17728"/>
                  <a:pt x="49323" y="22172"/>
                  <a:pt x="45530" y="25735"/>
                </a:cubicBezTo>
                <a:cubicBezTo>
                  <a:pt x="41737" y="29298"/>
                  <a:pt x="25798" y="33398"/>
                  <a:pt x="21852" y="34930"/>
                </a:cubicBez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51"/>
          <p:cNvSpPr txBox="1"/>
          <p:nvPr>
            <p:ph idx="1" type="subTitle"/>
          </p:nvPr>
        </p:nvSpPr>
        <p:spPr>
          <a:xfrm>
            <a:off x="1518175" y="1462402"/>
            <a:ext cx="2674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Improve customer satisfaction</a:t>
            </a:r>
            <a:endParaRPr/>
          </a:p>
        </p:txBody>
      </p:sp>
      <p:sp>
        <p:nvSpPr>
          <p:cNvPr id="444" name="Google Shape;444;p51"/>
          <p:cNvSpPr txBox="1"/>
          <p:nvPr>
            <p:ph idx="2" type="subTitle"/>
          </p:nvPr>
        </p:nvSpPr>
        <p:spPr>
          <a:xfrm>
            <a:off x="5668426" y="2287796"/>
            <a:ext cx="25956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Customer Segmentation</a:t>
            </a:r>
            <a:endParaRPr/>
          </a:p>
        </p:txBody>
      </p:sp>
      <p:sp>
        <p:nvSpPr>
          <p:cNvPr id="445" name="Google Shape;445;p51"/>
          <p:cNvSpPr txBox="1"/>
          <p:nvPr>
            <p:ph idx="3" type="subTitle"/>
          </p:nvPr>
        </p:nvSpPr>
        <p:spPr>
          <a:xfrm>
            <a:off x="1597071" y="3358125"/>
            <a:ext cx="25956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Increase revenue</a:t>
            </a:r>
            <a:endParaRPr/>
          </a:p>
        </p:txBody>
      </p:sp>
      <p:sp>
        <p:nvSpPr>
          <p:cNvPr id="446" name="Google Shape;446;p51"/>
          <p:cNvSpPr txBox="1"/>
          <p:nvPr>
            <p:ph type="title"/>
          </p:nvPr>
        </p:nvSpPr>
        <p:spPr>
          <a:xfrm>
            <a:off x="713250" y="53197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Motivation </a:t>
            </a:r>
            <a:endParaRPr/>
          </a:p>
        </p:txBody>
      </p:sp>
      <p:sp>
        <p:nvSpPr>
          <p:cNvPr id="447" name="Google Shape;447;p51"/>
          <p:cNvSpPr txBox="1"/>
          <p:nvPr>
            <p:ph idx="5" type="subTitle"/>
          </p:nvPr>
        </p:nvSpPr>
        <p:spPr>
          <a:xfrm>
            <a:off x="1674925" y="2151150"/>
            <a:ext cx="243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Provide a better experience for customers(reducing waiting times)</a:t>
            </a:r>
            <a:endParaRPr/>
          </a:p>
        </p:txBody>
      </p:sp>
      <p:sp>
        <p:nvSpPr>
          <p:cNvPr id="448" name="Google Shape;448;p51"/>
          <p:cNvSpPr txBox="1"/>
          <p:nvPr>
            <p:ph idx="6" type="subTitle"/>
          </p:nvPr>
        </p:nvSpPr>
        <p:spPr>
          <a:xfrm>
            <a:off x="5707275" y="2827125"/>
            <a:ext cx="2517900" cy="8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Target customers precisely for rewards program (increase customers’ loyalty)</a:t>
            </a:r>
            <a:endParaRPr/>
          </a:p>
        </p:txBody>
      </p:sp>
      <p:sp>
        <p:nvSpPr>
          <p:cNvPr id="449" name="Google Shape;449;p51"/>
          <p:cNvSpPr txBox="1"/>
          <p:nvPr>
            <p:ph idx="8" type="subTitle"/>
          </p:nvPr>
        </p:nvSpPr>
        <p:spPr>
          <a:xfrm>
            <a:off x="1674925" y="3722750"/>
            <a:ext cx="2439900" cy="9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Meeting customer needs(personalized offers and promotions)</a:t>
            </a:r>
            <a:endParaRPr/>
          </a:p>
        </p:txBody>
      </p:sp>
      <p:grpSp>
        <p:nvGrpSpPr>
          <p:cNvPr id="450" name="Google Shape;450;p51"/>
          <p:cNvGrpSpPr/>
          <p:nvPr/>
        </p:nvGrpSpPr>
        <p:grpSpPr>
          <a:xfrm>
            <a:off x="984020" y="3661341"/>
            <a:ext cx="327200" cy="396667"/>
            <a:chOff x="8076110" y="1562503"/>
            <a:chExt cx="327200" cy="396667"/>
          </a:xfrm>
        </p:grpSpPr>
        <p:sp>
          <p:nvSpPr>
            <p:cNvPr id="451" name="Google Shape;451;p51"/>
            <p:cNvSpPr/>
            <p:nvPr/>
          </p:nvSpPr>
          <p:spPr>
            <a:xfrm>
              <a:off x="8176533" y="1909767"/>
              <a:ext cx="37667" cy="31026"/>
            </a:xfrm>
            <a:custGeom>
              <a:rect b="b" l="l" r="r" t="t"/>
              <a:pathLst>
                <a:path extrusionOk="0" h="883" w="1072">
                  <a:moveTo>
                    <a:pt x="715" y="310"/>
                  </a:moveTo>
                  <a:lnTo>
                    <a:pt x="715" y="501"/>
                  </a:lnTo>
                  <a:lnTo>
                    <a:pt x="334" y="501"/>
                  </a:lnTo>
                  <a:lnTo>
                    <a:pt x="334" y="310"/>
                  </a:lnTo>
                  <a:close/>
                  <a:moveTo>
                    <a:pt x="167" y="1"/>
                  </a:moveTo>
                  <a:cubicBezTo>
                    <a:pt x="95" y="1"/>
                    <a:pt x="0" y="49"/>
                    <a:pt x="0" y="168"/>
                  </a:cubicBezTo>
                  <a:lnTo>
                    <a:pt x="0" y="715"/>
                  </a:lnTo>
                  <a:cubicBezTo>
                    <a:pt x="0" y="787"/>
                    <a:pt x="48" y="882"/>
                    <a:pt x="167" y="882"/>
                  </a:cubicBezTo>
                  <a:lnTo>
                    <a:pt x="881" y="882"/>
                  </a:lnTo>
                  <a:cubicBezTo>
                    <a:pt x="977" y="882"/>
                    <a:pt x="1072" y="834"/>
                    <a:pt x="1072" y="715"/>
                  </a:cubicBezTo>
                  <a:lnTo>
                    <a:pt x="1072" y="168"/>
                  </a:lnTo>
                  <a:cubicBezTo>
                    <a:pt x="1048" y="49"/>
                    <a:pt x="977" y="1"/>
                    <a:pt x="8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51"/>
            <p:cNvSpPr/>
            <p:nvPr/>
          </p:nvSpPr>
          <p:spPr>
            <a:xfrm>
              <a:off x="8175690" y="1587627"/>
              <a:ext cx="38511" cy="10893"/>
            </a:xfrm>
            <a:custGeom>
              <a:rect b="b" l="l" r="r" t="t"/>
              <a:pathLst>
                <a:path extrusionOk="0" h="310" w="1096">
                  <a:moveTo>
                    <a:pt x="191" y="0"/>
                  </a:moveTo>
                  <a:cubicBezTo>
                    <a:pt x="119" y="0"/>
                    <a:pt x="48" y="48"/>
                    <a:pt x="24" y="119"/>
                  </a:cubicBezTo>
                  <a:cubicBezTo>
                    <a:pt x="0" y="238"/>
                    <a:pt x="72" y="310"/>
                    <a:pt x="167" y="310"/>
                  </a:cubicBezTo>
                  <a:lnTo>
                    <a:pt x="858" y="310"/>
                  </a:lnTo>
                  <a:cubicBezTo>
                    <a:pt x="953" y="310"/>
                    <a:pt x="1001" y="262"/>
                    <a:pt x="1024" y="167"/>
                  </a:cubicBezTo>
                  <a:cubicBezTo>
                    <a:pt x="1096" y="48"/>
                    <a:pt x="1001" y="0"/>
                    <a:pt x="9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51"/>
            <p:cNvSpPr/>
            <p:nvPr/>
          </p:nvSpPr>
          <p:spPr>
            <a:xfrm>
              <a:off x="8146385" y="1685520"/>
              <a:ext cx="48595" cy="11771"/>
            </a:xfrm>
            <a:custGeom>
              <a:rect b="b" l="l" r="r" t="t"/>
              <a:pathLst>
                <a:path extrusionOk="0" h="335" w="1383">
                  <a:moveTo>
                    <a:pt x="168" y="1"/>
                  </a:moveTo>
                  <a:cubicBezTo>
                    <a:pt x="72" y="1"/>
                    <a:pt x="25" y="48"/>
                    <a:pt x="1" y="144"/>
                  </a:cubicBezTo>
                  <a:cubicBezTo>
                    <a:pt x="1" y="239"/>
                    <a:pt x="49" y="334"/>
                    <a:pt x="168" y="334"/>
                  </a:cubicBezTo>
                  <a:lnTo>
                    <a:pt x="1215" y="334"/>
                  </a:lnTo>
                  <a:cubicBezTo>
                    <a:pt x="1287" y="334"/>
                    <a:pt x="1358" y="263"/>
                    <a:pt x="1382" y="191"/>
                  </a:cubicBezTo>
                  <a:cubicBezTo>
                    <a:pt x="1382" y="96"/>
                    <a:pt x="1311" y="1"/>
                    <a:pt x="1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51"/>
            <p:cNvSpPr/>
            <p:nvPr/>
          </p:nvSpPr>
          <p:spPr>
            <a:xfrm>
              <a:off x="8146385" y="1747432"/>
              <a:ext cx="55271" cy="11771"/>
            </a:xfrm>
            <a:custGeom>
              <a:rect b="b" l="l" r="r" t="t"/>
              <a:pathLst>
                <a:path extrusionOk="0" h="335" w="1573">
                  <a:moveTo>
                    <a:pt x="168" y="1"/>
                  </a:moveTo>
                  <a:cubicBezTo>
                    <a:pt x="72" y="1"/>
                    <a:pt x="25" y="49"/>
                    <a:pt x="1" y="144"/>
                  </a:cubicBezTo>
                  <a:cubicBezTo>
                    <a:pt x="1" y="239"/>
                    <a:pt x="49" y="334"/>
                    <a:pt x="168" y="334"/>
                  </a:cubicBezTo>
                  <a:lnTo>
                    <a:pt x="1382" y="334"/>
                  </a:lnTo>
                  <a:cubicBezTo>
                    <a:pt x="1477" y="334"/>
                    <a:pt x="1549" y="263"/>
                    <a:pt x="1573" y="168"/>
                  </a:cubicBezTo>
                  <a:cubicBezTo>
                    <a:pt x="1573" y="96"/>
                    <a:pt x="1477" y="1"/>
                    <a:pt x="13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51"/>
            <p:cNvSpPr/>
            <p:nvPr/>
          </p:nvSpPr>
          <p:spPr>
            <a:xfrm>
              <a:off x="8076110" y="1562503"/>
              <a:ext cx="327200" cy="396667"/>
            </a:xfrm>
            <a:custGeom>
              <a:rect b="b" l="l" r="r" t="t"/>
              <a:pathLst>
                <a:path extrusionOk="0" h="11289" w="9312">
                  <a:moveTo>
                    <a:pt x="5859" y="311"/>
                  </a:moveTo>
                  <a:cubicBezTo>
                    <a:pt x="6168" y="311"/>
                    <a:pt x="6383" y="549"/>
                    <a:pt x="6383" y="858"/>
                  </a:cubicBezTo>
                  <a:lnTo>
                    <a:pt x="6383" y="1382"/>
                  </a:lnTo>
                  <a:lnTo>
                    <a:pt x="382" y="1382"/>
                  </a:lnTo>
                  <a:lnTo>
                    <a:pt x="382" y="858"/>
                  </a:lnTo>
                  <a:cubicBezTo>
                    <a:pt x="382" y="549"/>
                    <a:pt x="620" y="311"/>
                    <a:pt x="905" y="311"/>
                  </a:cubicBezTo>
                  <a:close/>
                  <a:moveTo>
                    <a:pt x="2430" y="6216"/>
                  </a:moveTo>
                  <a:lnTo>
                    <a:pt x="2430" y="6979"/>
                  </a:lnTo>
                  <a:lnTo>
                    <a:pt x="1668" y="6216"/>
                  </a:lnTo>
                  <a:close/>
                  <a:moveTo>
                    <a:pt x="5287" y="2621"/>
                  </a:moveTo>
                  <a:lnTo>
                    <a:pt x="5287" y="3240"/>
                  </a:lnTo>
                  <a:cubicBezTo>
                    <a:pt x="5121" y="3335"/>
                    <a:pt x="4978" y="3406"/>
                    <a:pt x="4811" y="3502"/>
                  </a:cubicBezTo>
                  <a:lnTo>
                    <a:pt x="3882" y="3502"/>
                  </a:lnTo>
                  <a:cubicBezTo>
                    <a:pt x="3811" y="3502"/>
                    <a:pt x="3739" y="3549"/>
                    <a:pt x="3716" y="3645"/>
                  </a:cubicBezTo>
                  <a:cubicBezTo>
                    <a:pt x="3716" y="3740"/>
                    <a:pt x="3787" y="3835"/>
                    <a:pt x="3882" y="3835"/>
                  </a:cubicBezTo>
                  <a:lnTo>
                    <a:pt x="4454" y="3835"/>
                  </a:lnTo>
                  <a:cubicBezTo>
                    <a:pt x="4311" y="4002"/>
                    <a:pt x="4168" y="4192"/>
                    <a:pt x="4049" y="4407"/>
                  </a:cubicBezTo>
                  <a:lnTo>
                    <a:pt x="2144" y="4407"/>
                  </a:lnTo>
                  <a:cubicBezTo>
                    <a:pt x="2049" y="4407"/>
                    <a:pt x="2001" y="4454"/>
                    <a:pt x="1953" y="4526"/>
                  </a:cubicBezTo>
                  <a:cubicBezTo>
                    <a:pt x="1929" y="4645"/>
                    <a:pt x="2025" y="4716"/>
                    <a:pt x="2096" y="4716"/>
                  </a:cubicBezTo>
                  <a:lnTo>
                    <a:pt x="3882" y="4716"/>
                  </a:lnTo>
                  <a:cubicBezTo>
                    <a:pt x="3787" y="5002"/>
                    <a:pt x="3716" y="5312"/>
                    <a:pt x="3716" y="5621"/>
                  </a:cubicBezTo>
                  <a:cubicBezTo>
                    <a:pt x="3716" y="6216"/>
                    <a:pt x="3930" y="6788"/>
                    <a:pt x="4287" y="7217"/>
                  </a:cubicBezTo>
                  <a:lnTo>
                    <a:pt x="2763" y="7217"/>
                  </a:lnTo>
                  <a:lnTo>
                    <a:pt x="2763" y="6074"/>
                  </a:lnTo>
                  <a:cubicBezTo>
                    <a:pt x="2763" y="5978"/>
                    <a:pt x="2692" y="5883"/>
                    <a:pt x="2596" y="5883"/>
                  </a:cubicBezTo>
                  <a:lnTo>
                    <a:pt x="1406" y="5883"/>
                  </a:lnTo>
                  <a:lnTo>
                    <a:pt x="1406" y="2621"/>
                  </a:lnTo>
                  <a:close/>
                  <a:moveTo>
                    <a:pt x="6573" y="3287"/>
                  </a:moveTo>
                  <a:cubicBezTo>
                    <a:pt x="7931" y="3287"/>
                    <a:pt x="9050" y="4335"/>
                    <a:pt x="9050" y="5621"/>
                  </a:cubicBezTo>
                  <a:cubicBezTo>
                    <a:pt x="9050" y="6907"/>
                    <a:pt x="7955" y="7931"/>
                    <a:pt x="6573" y="7931"/>
                  </a:cubicBezTo>
                  <a:cubicBezTo>
                    <a:pt x="6240" y="7931"/>
                    <a:pt x="5954" y="7883"/>
                    <a:pt x="5645" y="7764"/>
                  </a:cubicBezTo>
                  <a:cubicBezTo>
                    <a:pt x="5629" y="7756"/>
                    <a:pt x="5615" y="7754"/>
                    <a:pt x="5602" y="7754"/>
                  </a:cubicBezTo>
                  <a:cubicBezTo>
                    <a:pt x="5576" y="7754"/>
                    <a:pt x="5549" y="7764"/>
                    <a:pt x="5502" y="7764"/>
                  </a:cubicBezTo>
                  <a:lnTo>
                    <a:pt x="4573" y="8265"/>
                  </a:lnTo>
                  <a:lnTo>
                    <a:pt x="4573" y="8265"/>
                  </a:lnTo>
                  <a:lnTo>
                    <a:pt x="4882" y="7431"/>
                  </a:lnTo>
                  <a:cubicBezTo>
                    <a:pt x="4906" y="7383"/>
                    <a:pt x="4882" y="7312"/>
                    <a:pt x="4859" y="7264"/>
                  </a:cubicBezTo>
                  <a:cubicBezTo>
                    <a:pt x="4382" y="6812"/>
                    <a:pt x="4097" y="6240"/>
                    <a:pt x="4097" y="5621"/>
                  </a:cubicBezTo>
                  <a:cubicBezTo>
                    <a:pt x="4097" y="4335"/>
                    <a:pt x="5216" y="3287"/>
                    <a:pt x="6573" y="3287"/>
                  </a:cubicBezTo>
                  <a:close/>
                  <a:moveTo>
                    <a:pt x="6430" y="9693"/>
                  </a:moveTo>
                  <a:lnTo>
                    <a:pt x="6430" y="10408"/>
                  </a:lnTo>
                  <a:cubicBezTo>
                    <a:pt x="6430" y="10717"/>
                    <a:pt x="6168" y="10956"/>
                    <a:pt x="5859" y="10956"/>
                  </a:cubicBezTo>
                  <a:lnTo>
                    <a:pt x="929" y="10956"/>
                  </a:lnTo>
                  <a:cubicBezTo>
                    <a:pt x="620" y="10956"/>
                    <a:pt x="382" y="10694"/>
                    <a:pt x="382" y="10408"/>
                  </a:cubicBezTo>
                  <a:lnTo>
                    <a:pt x="382" y="9693"/>
                  </a:lnTo>
                  <a:close/>
                  <a:moveTo>
                    <a:pt x="239" y="1"/>
                  </a:moveTo>
                  <a:cubicBezTo>
                    <a:pt x="143" y="1"/>
                    <a:pt x="48" y="72"/>
                    <a:pt x="48" y="168"/>
                  </a:cubicBezTo>
                  <a:lnTo>
                    <a:pt x="48" y="7622"/>
                  </a:lnTo>
                  <a:lnTo>
                    <a:pt x="48" y="7645"/>
                  </a:lnTo>
                  <a:cubicBezTo>
                    <a:pt x="106" y="7695"/>
                    <a:pt x="164" y="7716"/>
                    <a:pt x="215" y="7716"/>
                  </a:cubicBezTo>
                  <a:cubicBezTo>
                    <a:pt x="311" y="7716"/>
                    <a:pt x="382" y="7643"/>
                    <a:pt x="382" y="7550"/>
                  </a:cubicBezTo>
                  <a:lnTo>
                    <a:pt x="382" y="1739"/>
                  </a:lnTo>
                  <a:lnTo>
                    <a:pt x="6430" y="1739"/>
                  </a:lnTo>
                  <a:lnTo>
                    <a:pt x="6430" y="3002"/>
                  </a:lnTo>
                  <a:cubicBezTo>
                    <a:pt x="6192" y="3002"/>
                    <a:pt x="5954" y="3049"/>
                    <a:pt x="5716" y="3121"/>
                  </a:cubicBezTo>
                  <a:lnTo>
                    <a:pt x="5716" y="2430"/>
                  </a:lnTo>
                  <a:cubicBezTo>
                    <a:pt x="5716" y="2335"/>
                    <a:pt x="5645" y="2239"/>
                    <a:pt x="5525" y="2239"/>
                  </a:cubicBezTo>
                  <a:lnTo>
                    <a:pt x="1286" y="2239"/>
                  </a:lnTo>
                  <a:cubicBezTo>
                    <a:pt x="1191" y="2239"/>
                    <a:pt x="1096" y="2311"/>
                    <a:pt x="1096" y="2430"/>
                  </a:cubicBezTo>
                  <a:lnTo>
                    <a:pt x="1096" y="6050"/>
                  </a:lnTo>
                  <a:cubicBezTo>
                    <a:pt x="1096" y="6097"/>
                    <a:pt x="1120" y="6145"/>
                    <a:pt x="1167" y="6169"/>
                  </a:cubicBezTo>
                  <a:lnTo>
                    <a:pt x="2477" y="7526"/>
                  </a:lnTo>
                  <a:cubicBezTo>
                    <a:pt x="2501" y="7550"/>
                    <a:pt x="2525" y="7574"/>
                    <a:pt x="2596" y="7574"/>
                  </a:cubicBezTo>
                  <a:lnTo>
                    <a:pt x="4454" y="7574"/>
                  </a:lnTo>
                  <a:lnTo>
                    <a:pt x="4097" y="8598"/>
                  </a:lnTo>
                  <a:cubicBezTo>
                    <a:pt x="4059" y="8711"/>
                    <a:pt x="4141" y="8810"/>
                    <a:pt x="4248" y="8810"/>
                  </a:cubicBezTo>
                  <a:cubicBezTo>
                    <a:pt x="4276" y="8810"/>
                    <a:pt x="4305" y="8803"/>
                    <a:pt x="4335" y="8788"/>
                  </a:cubicBezTo>
                  <a:lnTo>
                    <a:pt x="5573" y="8122"/>
                  </a:lnTo>
                  <a:cubicBezTo>
                    <a:pt x="5835" y="8193"/>
                    <a:pt x="6097" y="8265"/>
                    <a:pt x="6359" y="8265"/>
                  </a:cubicBezTo>
                  <a:lnTo>
                    <a:pt x="6359" y="9360"/>
                  </a:lnTo>
                  <a:lnTo>
                    <a:pt x="334" y="9360"/>
                  </a:lnTo>
                  <a:lnTo>
                    <a:pt x="334" y="8384"/>
                  </a:lnTo>
                  <a:cubicBezTo>
                    <a:pt x="334" y="8288"/>
                    <a:pt x="262" y="8241"/>
                    <a:pt x="167" y="8193"/>
                  </a:cubicBezTo>
                  <a:cubicBezTo>
                    <a:pt x="96" y="8193"/>
                    <a:pt x="1" y="8265"/>
                    <a:pt x="1" y="8384"/>
                  </a:cubicBezTo>
                  <a:lnTo>
                    <a:pt x="1" y="10432"/>
                  </a:lnTo>
                  <a:cubicBezTo>
                    <a:pt x="1" y="10908"/>
                    <a:pt x="382" y="11289"/>
                    <a:pt x="858" y="11289"/>
                  </a:cubicBezTo>
                  <a:lnTo>
                    <a:pt x="5811" y="11289"/>
                  </a:lnTo>
                  <a:cubicBezTo>
                    <a:pt x="5811" y="11289"/>
                    <a:pt x="6669" y="10884"/>
                    <a:pt x="6645" y="10408"/>
                  </a:cubicBezTo>
                  <a:lnTo>
                    <a:pt x="6645" y="8265"/>
                  </a:lnTo>
                  <a:cubicBezTo>
                    <a:pt x="8121" y="8169"/>
                    <a:pt x="9312" y="7050"/>
                    <a:pt x="9312" y="5621"/>
                  </a:cubicBezTo>
                  <a:cubicBezTo>
                    <a:pt x="9312" y="4192"/>
                    <a:pt x="8216" y="3049"/>
                    <a:pt x="6764" y="3002"/>
                  </a:cubicBezTo>
                  <a:lnTo>
                    <a:pt x="6764" y="858"/>
                  </a:lnTo>
                  <a:cubicBezTo>
                    <a:pt x="6764" y="382"/>
                    <a:pt x="6359" y="1"/>
                    <a:pt x="58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51"/>
            <p:cNvSpPr/>
            <p:nvPr/>
          </p:nvSpPr>
          <p:spPr>
            <a:xfrm>
              <a:off x="8267750" y="1691177"/>
              <a:ext cx="80359" cy="135033"/>
            </a:xfrm>
            <a:custGeom>
              <a:rect b="b" l="l" r="r" t="t"/>
              <a:pathLst>
                <a:path extrusionOk="0" h="3843" w="2287">
                  <a:moveTo>
                    <a:pt x="1131" y="0"/>
                  </a:moveTo>
                  <a:cubicBezTo>
                    <a:pt x="1043" y="0"/>
                    <a:pt x="976" y="75"/>
                    <a:pt x="976" y="173"/>
                  </a:cubicBezTo>
                  <a:lnTo>
                    <a:pt x="976" y="530"/>
                  </a:lnTo>
                  <a:cubicBezTo>
                    <a:pt x="381" y="578"/>
                    <a:pt x="0" y="1292"/>
                    <a:pt x="500" y="1911"/>
                  </a:cubicBezTo>
                  <a:cubicBezTo>
                    <a:pt x="595" y="2031"/>
                    <a:pt x="714" y="2102"/>
                    <a:pt x="857" y="2102"/>
                  </a:cubicBezTo>
                  <a:lnTo>
                    <a:pt x="1310" y="2102"/>
                  </a:lnTo>
                  <a:cubicBezTo>
                    <a:pt x="1357" y="2102"/>
                    <a:pt x="1453" y="2126"/>
                    <a:pt x="1500" y="2197"/>
                  </a:cubicBezTo>
                  <a:cubicBezTo>
                    <a:pt x="1834" y="2578"/>
                    <a:pt x="1572" y="2983"/>
                    <a:pt x="1215" y="2983"/>
                  </a:cubicBezTo>
                  <a:lnTo>
                    <a:pt x="953" y="2983"/>
                  </a:lnTo>
                  <a:cubicBezTo>
                    <a:pt x="738" y="2983"/>
                    <a:pt x="595" y="2840"/>
                    <a:pt x="595" y="2626"/>
                  </a:cubicBezTo>
                  <a:cubicBezTo>
                    <a:pt x="595" y="2578"/>
                    <a:pt x="548" y="2507"/>
                    <a:pt x="500" y="2483"/>
                  </a:cubicBezTo>
                  <a:cubicBezTo>
                    <a:pt x="475" y="2473"/>
                    <a:pt x="449" y="2468"/>
                    <a:pt x="425" y="2468"/>
                  </a:cubicBezTo>
                  <a:cubicBezTo>
                    <a:pt x="336" y="2468"/>
                    <a:pt x="262" y="2532"/>
                    <a:pt x="262" y="2626"/>
                  </a:cubicBezTo>
                  <a:cubicBezTo>
                    <a:pt x="262" y="3031"/>
                    <a:pt x="548" y="3317"/>
                    <a:pt x="953" y="3317"/>
                  </a:cubicBezTo>
                  <a:lnTo>
                    <a:pt x="976" y="3317"/>
                  </a:lnTo>
                  <a:lnTo>
                    <a:pt x="976" y="3721"/>
                  </a:lnTo>
                  <a:cubicBezTo>
                    <a:pt x="976" y="3745"/>
                    <a:pt x="1000" y="3769"/>
                    <a:pt x="1000" y="3793"/>
                  </a:cubicBezTo>
                  <a:cubicBezTo>
                    <a:pt x="1042" y="3828"/>
                    <a:pt x="1086" y="3842"/>
                    <a:pt x="1127" y="3842"/>
                  </a:cubicBezTo>
                  <a:cubicBezTo>
                    <a:pt x="1226" y="3842"/>
                    <a:pt x="1310" y="3758"/>
                    <a:pt x="1310" y="3674"/>
                  </a:cubicBezTo>
                  <a:lnTo>
                    <a:pt x="1310" y="3364"/>
                  </a:lnTo>
                  <a:cubicBezTo>
                    <a:pt x="1905" y="3293"/>
                    <a:pt x="2286" y="2602"/>
                    <a:pt x="1786" y="1983"/>
                  </a:cubicBezTo>
                  <a:cubicBezTo>
                    <a:pt x="1691" y="1864"/>
                    <a:pt x="1548" y="1816"/>
                    <a:pt x="1381" y="1816"/>
                  </a:cubicBezTo>
                  <a:lnTo>
                    <a:pt x="1072" y="1816"/>
                  </a:lnTo>
                  <a:cubicBezTo>
                    <a:pt x="857" y="1816"/>
                    <a:pt x="643" y="1626"/>
                    <a:pt x="619" y="1411"/>
                  </a:cubicBezTo>
                  <a:cubicBezTo>
                    <a:pt x="595" y="1149"/>
                    <a:pt x="786" y="887"/>
                    <a:pt x="1072" y="887"/>
                  </a:cubicBezTo>
                  <a:lnTo>
                    <a:pt x="1334" y="887"/>
                  </a:lnTo>
                  <a:cubicBezTo>
                    <a:pt x="1548" y="887"/>
                    <a:pt x="1691" y="1030"/>
                    <a:pt x="1691" y="1245"/>
                  </a:cubicBezTo>
                  <a:lnTo>
                    <a:pt x="1691" y="1411"/>
                  </a:lnTo>
                  <a:cubicBezTo>
                    <a:pt x="1691" y="1530"/>
                    <a:pt x="1738" y="1602"/>
                    <a:pt x="1834" y="1602"/>
                  </a:cubicBezTo>
                  <a:cubicBezTo>
                    <a:pt x="1929" y="1602"/>
                    <a:pt x="2024" y="1507"/>
                    <a:pt x="2024" y="1411"/>
                  </a:cubicBezTo>
                  <a:lnTo>
                    <a:pt x="2024" y="1245"/>
                  </a:lnTo>
                  <a:cubicBezTo>
                    <a:pt x="2024" y="864"/>
                    <a:pt x="1715" y="554"/>
                    <a:pt x="1334" y="554"/>
                  </a:cubicBezTo>
                  <a:lnTo>
                    <a:pt x="1310" y="554"/>
                  </a:lnTo>
                  <a:lnTo>
                    <a:pt x="1310" y="149"/>
                  </a:lnTo>
                  <a:cubicBezTo>
                    <a:pt x="1310" y="102"/>
                    <a:pt x="1310" y="78"/>
                    <a:pt x="1262" y="54"/>
                  </a:cubicBezTo>
                  <a:cubicBezTo>
                    <a:pt x="1217" y="16"/>
                    <a:pt x="1172" y="0"/>
                    <a:pt x="11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7" name="Google Shape;457;p51"/>
          <p:cNvGrpSpPr/>
          <p:nvPr/>
        </p:nvGrpSpPr>
        <p:grpSpPr>
          <a:xfrm>
            <a:off x="948865" y="1877298"/>
            <a:ext cx="397511" cy="397897"/>
            <a:chOff x="7219247" y="1561273"/>
            <a:chExt cx="397511" cy="397897"/>
          </a:xfrm>
        </p:grpSpPr>
        <p:sp>
          <p:nvSpPr>
            <p:cNvPr id="458" name="Google Shape;458;p51"/>
            <p:cNvSpPr/>
            <p:nvPr/>
          </p:nvSpPr>
          <p:spPr>
            <a:xfrm>
              <a:off x="7219247" y="1561273"/>
              <a:ext cx="397511" cy="397897"/>
            </a:xfrm>
            <a:custGeom>
              <a:rect b="b" l="l" r="r" t="t"/>
              <a:pathLst>
                <a:path extrusionOk="0" h="11324" w="11313">
                  <a:moveTo>
                    <a:pt x="5668" y="393"/>
                  </a:moveTo>
                  <a:lnTo>
                    <a:pt x="7169" y="1274"/>
                  </a:lnTo>
                  <a:lnTo>
                    <a:pt x="4168" y="1274"/>
                  </a:lnTo>
                  <a:lnTo>
                    <a:pt x="5668" y="393"/>
                  </a:lnTo>
                  <a:close/>
                  <a:moveTo>
                    <a:pt x="11027" y="1584"/>
                  </a:moveTo>
                  <a:lnTo>
                    <a:pt x="10979" y="1965"/>
                  </a:lnTo>
                  <a:lnTo>
                    <a:pt x="9288" y="1965"/>
                  </a:lnTo>
                  <a:cubicBezTo>
                    <a:pt x="9193" y="1965"/>
                    <a:pt x="9145" y="2013"/>
                    <a:pt x="9121" y="2108"/>
                  </a:cubicBezTo>
                  <a:cubicBezTo>
                    <a:pt x="9121" y="2203"/>
                    <a:pt x="9169" y="2298"/>
                    <a:pt x="9288" y="2298"/>
                  </a:cubicBezTo>
                  <a:lnTo>
                    <a:pt x="10455" y="2298"/>
                  </a:lnTo>
                  <a:lnTo>
                    <a:pt x="10455" y="9014"/>
                  </a:lnTo>
                  <a:lnTo>
                    <a:pt x="882" y="9014"/>
                  </a:lnTo>
                  <a:lnTo>
                    <a:pt x="882" y="2298"/>
                  </a:lnTo>
                  <a:lnTo>
                    <a:pt x="8550" y="2298"/>
                  </a:lnTo>
                  <a:cubicBezTo>
                    <a:pt x="8621" y="2298"/>
                    <a:pt x="8717" y="2203"/>
                    <a:pt x="8717" y="2108"/>
                  </a:cubicBezTo>
                  <a:cubicBezTo>
                    <a:pt x="8717" y="2025"/>
                    <a:pt x="8681" y="1960"/>
                    <a:pt x="8593" y="1960"/>
                  </a:cubicBezTo>
                  <a:cubicBezTo>
                    <a:pt x="8580" y="1960"/>
                    <a:pt x="8566" y="1962"/>
                    <a:pt x="8550" y="1965"/>
                  </a:cubicBezTo>
                  <a:lnTo>
                    <a:pt x="382" y="1965"/>
                  </a:lnTo>
                  <a:lnTo>
                    <a:pt x="382" y="1584"/>
                  </a:lnTo>
                  <a:close/>
                  <a:moveTo>
                    <a:pt x="5656" y="0"/>
                  </a:moveTo>
                  <a:cubicBezTo>
                    <a:pt x="5627" y="0"/>
                    <a:pt x="5597" y="12"/>
                    <a:pt x="5573" y="36"/>
                  </a:cubicBezTo>
                  <a:lnTo>
                    <a:pt x="3477" y="1250"/>
                  </a:lnTo>
                  <a:lnTo>
                    <a:pt x="191" y="1250"/>
                  </a:lnTo>
                  <a:cubicBezTo>
                    <a:pt x="96" y="1250"/>
                    <a:pt x="0" y="1298"/>
                    <a:pt x="0" y="1417"/>
                  </a:cubicBezTo>
                  <a:lnTo>
                    <a:pt x="0" y="2132"/>
                  </a:lnTo>
                  <a:cubicBezTo>
                    <a:pt x="0" y="2227"/>
                    <a:pt x="72" y="2322"/>
                    <a:pt x="191" y="2322"/>
                  </a:cubicBezTo>
                  <a:lnTo>
                    <a:pt x="548" y="2322"/>
                  </a:lnTo>
                  <a:lnTo>
                    <a:pt x="548" y="9204"/>
                  </a:lnTo>
                  <a:cubicBezTo>
                    <a:pt x="548" y="9276"/>
                    <a:pt x="596" y="9371"/>
                    <a:pt x="715" y="9371"/>
                  </a:cubicBezTo>
                  <a:lnTo>
                    <a:pt x="5478" y="9371"/>
                  </a:lnTo>
                  <a:lnTo>
                    <a:pt x="5478" y="11014"/>
                  </a:lnTo>
                  <a:lnTo>
                    <a:pt x="4954" y="11014"/>
                  </a:lnTo>
                  <a:cubicBezTo>
                    <a:pt x="4859" y="11014"/>
                    <a:pt x="4787" y="11062"/>
                    <a:pt x="4763" y="11133"/>
                  </a:cubicBezTo>
                  <a:cubicBezTo>
                    <a:pt x="4740" y="11252"/>
                    <a:pt x="4835" y="11324"/>
                    <a:pt x="4906" y="11324"/>
                  </a:cubicBezTo>
                  <a:lnTo>
                    <a:pt x="6311" y="11324"/>
                  </a:lnTo>
                  <a:cubicBezTo>
                    <a:pt x="6407" y="11324"/>
                    <a:pt x="6454" y="11276"/>
                    <a:pt x="6502" y="11181"/>
                  </a:cubicBezTo>
                  <a:cubicBezTo>
                    <a:pt x="6502" y="11086"/>
                    <a:pt x="6430" y="11014"/>
                    <a:pt x="6311" y="11014"/>
                  </a:cubicBezTo>
                  <a:lnTo>
                    <a:pt x="5787" y="11014"/>
                  </a:lnTo>
                  <a:lnTo>
                    <a:pt x="5787" y="9371"/>
                  </a:lnTo>
                  <a:lnTo>
                    <a:pt x="10574" y="9371"/>
                  </a:lnTo>
                  <a:cubicBezTo>
                    <a:pt x="10669" y="9371"/>
                    <a:pt x="10741" y="9324"/>
                    <a:pt x="10741" y="9204"/>
                  </a:cubicBezTo>
                  <a:lnTo>
                    <a:pt x="10741" y="2298"/>
                  </a:lnTo>
                  <a:lnTo>
                    <a:pt x="11098" y="2298"/>
                  </a:lnTo>
                  <a:cubicBezTo>
                    <a:pt x="11193" y="2298"/>
                    <a:pt x="11289" y="2227"/>
                    <a:pt x="11289" y="2108"/>
                  </a:cubicBezTo>
                  <a:lnTo>
                    <a:pt x="11289" y="1393"/>
                  </a:lnTo>
                  <a:cubicBezTo>
                    <a:pt x="11312" y="1346"/>
                    <a:pt x="11217" y="1250"/>
                    <a:pt x="11146" y="1250"/>
                  </a:cubicBezTo>
                  <a:lnTo>
                    <a:pt x="7835" y="1250"/>
                  </a:lnTo>
                  <a:lnTo>
                    <a:pt x="5740" y="36"/>
                  </a:lnTo>
                  <a:cubicBezTo>
                    <a:pt x="5716" y="12"/>
                    <a:pt x="5686" y="0"/>
                    <a:pt x="56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51"/>
            <p:cNvSpPr/>
            <p:nvPr/>
          </p:nvSpPr>
          <p:spPr>
            <a:xfrm>
              <a:off x="7288714" y="1655407"/>
              <a:ext cx="110472" cy="110472"/>
            </a:xfrm>
            <a:custGeom>
              <a:rect b="b" l="l" r="r" t="t"/>
              <a:pathLst>
                <a:path extrusionOk="0" h="3144" w="3144">
                  <a:moveTo>
                    <a:pt x="1572" y="334"/>
                  </a:moveTo>
                  <a:cubicBezTo>
                    <a:pt x="2262" y="334"/>
                    <a:pt x="2810" y="881"/>
                    <a:pt x="2810" y="1572"/>
                  </a:cubicBezTo>
                  <a:cubicBezTo>
                    <a:pt x="2786" y="2263"/>
                    <a:pt x="2262" y="2834"/>
                    <a:pt x="1572" y="2834"/>
                  </a:cubicBezTo>
                  <a:cubicBezTo>
                    <a:pt x="881" y="2834"/>
                    <a:pt x="310" y="2263"/>
                    <a:pt x="310" y="1572"/>
                  </a:cubicBezTo>
                  <a:cubicBezTo>
                    <a:pt x="310" y="881"/>
                    <a:pt x="881" y="334"/>
                    <a:pt x="1572" y="334"/>
                  </a:cubicBezTo>
                  <a:close/>
                  <a:moveTo>
                    <a:pt x="1572" y="0"/>
                  </a:moveTo>
                  <a:cubicBezTo>
                    <a:pt x="715" y="0"/>
                    <a:pt x="0" y="715"/>
                    <a:pt x="0" y="1572"/>
                  </a:cubicBezTo>
                  <a:cubicBezTo>
                    <a:pt x="0" y="2429"/>
                    <a:pt x="715" y="3144"/>
                    <a:pt x="1572" y="3144"/>
                  </a:cubicBezTo>
                  <a:cubicBezTo>
                    <a:pt x="2429" y="3144"/>
                    <a:pt x="3144" y="2429"/>
                    <a:pt x="3144" y="1572"/>
                  </a:cubicBezTo>
                  <a:cubicBezTo>
                    <a:pt x="3144" y="691"/>
                    <a:pt x="2429" y="0"/>
                    <a:pt x="1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51"/>
            <p:cNvSpPr/>
            <p:nvPr/>
          </p:nvSpPr>
          <p:spPr>
            <a:xfrm>
              <a:off x="7457725" y="1774031"/>
              <a:ext cx="94590" cy="90795"/>
            </a:xfrm>
            <a:custGeom>
              <a:rect b="b" l="l" r="r" t="t"/>
              <a:pathLst>
                <a:path extrusionOk="0" h="2584" w="2692">
                  <a:moveTo>
                    <a:pt x="2215" y="280"/>
                  </a:moveTo>
                  <a:cubicBezTo>
                    <a:pt x="2245" y="280"/>
                    <a:pt x="2275" y="292"/>
                    <a:pt x="2287" y="316"/>
                  </a:cubicBezTo>
                  <a:cubicBezTo>
                    <a:pt x="2334" y="339"/>
                    <a:pt x="2334" y="387"/>
                    <a:pt x="2287" y="458"/>
                  </a:cubicBezTo>
                  <a:lnTo>
                    <a:pt x="1620" y="1149"/>
                  </a:lnTo>
                  <a:cubicBezTo>
                    <a:pt x="1549" y="1197"/>
                    <a:pt x="1549" y="1316"/>
                    <a:pt x="1620" y="1387"/>
                  </a:cubicBezTo>
                  <a:lnTo>
                    <a:pt x="2287" y="2078"/>
                  </a:lnTo>
                  <a:cubicBezTo>
                    <a:pt x="2334" y="2125"/>
                    <a:pt x="2334" y="2197"/>
                    <a:pt x="2287" y="2221"/>
                  </a:cubicBezTo>
                  <a:cubicBezTo>
                    <a:pt x="2275" y="2233"/>
                    <a:pt x="2245" y="2239"/>
                    <a:pt x="2215" y="2239"/>
                  </a:cubicBezTo>
                  <a:cubicBezTo>
                    <a:pt x="2186" y="2239"/>
                    <a:pt x="2156" y="2233"/>
                    <a:pt x="2144" y="2221"/>
                  </a:cubicBezTo>
                  <a:lnTo>
                    <a:pt x="1453" y="1530"/>
                  </a:lnTo>
                  <a:cubicBezTo>
                    <a:pt x="1429" y="1506"/>
                    <a:pt x="1388" y="1494"/>
                    <a:pt x="1343" y="1494"/>
                  </a:cubicBezTo>
                  <a:cubicBezTo>
                    <a:pt x="1298" y="1494"/>
                    <a:pt x="1251" y="1506"/>
                    <a:pt x="1215" y="1530"/>
                  </a:cubicBezTo>
                  <a:lnTo>
                    <a:pt x="548" y="2221"/>
                  </a:lnTo>
                  <a:cubicBezTo>
                    <a:pt x="525" y="2233"/>
                    <a:pt x="495" y="2239"/>
                    <a:pt x="465" y="2239"/>
                  </a:cubicBezTo>
                  <a:cubicBezTo>
                    <a:pt x="435" y="2239"/>
                    <a:pt x="405" y="2233"/>
                    <a:pt x="382" y="2221"/>
                  </a:cubicBezTo>
                  <a:cubicBezTo>
                    <a:pt x="358" y="2197"/>
                    <a:pt x="358" y="2125"/>
                    <a:pt x="382" y="2078"/>
                  </a:cubicBezTo>
                  <a:lnTo>
                    <a:pt x="1072" y="1387"/>
                  </a:lnTo>
                  <a:cubicBezTo>
                    <a:pt x="1144" y="1316"/>
                    <a:pt x="1144" y="1197"/>
                    <a:pt x="1072" y="1149"/>
                  </a:cubicBezTo>
                  <a:lnTo>
                    <a:pt x="382" y="458"/>
                  </a:lnTo>
                  <a:cubicBezTo>
                    <a:pt x="358" y="435"/>
                    <a:pt x="358" y="363"/>
                    <a:pt x="382" y="316"/>
                  </a:cubicBezTo>
                  <a:cubicBezTo>
                    <a:pt x="405" y="292"/>
                    <a:pt x="435" y="280"/>
                    <a:pt x="465" y="280"/>
                  </a:cubicBezTo>
                  <a:cubicBezTo>
                    <a:pt x="495" y="280"/>
                    <a:pt x="525" y="292"/>
                    <a:pt x="548" y="316"/>
                  </a:cubicBezTo>
                  <a:lnTo>
                    <a:pt x="1215" y="982"/>
                  </a:lnTo>
                  <a:cubicBezTo>
                    <a:pt x="1251" y="1018"/>
                    <a:pt x="1298" y="1036"/>
                    <a:pt x="1343" y="1036"/>
                  </a:cubicBezTo>
                  <a:cubicBezTo>
                    <a:pt x="1388" y="1036"/>
                    <a:pt x="1429" y="1018"/>
                    <a:pt x="1453" y="982"/>
                  </a:cubicBezTo>
                  <a:lnTo>
                    <a:pt x="2144" y="316"/>
                  </a:lnTo>
                  <a:cubicBezTo>
                    <a:pt x="2156" y="292"/>
                    <a:pt x="2186" y="280"/>
                    <a:pt x="2215" y="280"/>
                  </a:cubicBezTo>
                  <a:close/>
                  <a:moveTo>
                    <a:pt x="471" y="0"/>
                  </a:moveTo>
                  <a:cubicBezTo>
                    <a:pt x="364" y="0"/>
                    <a:pt x="263" y="42"/>
                    <a:pt x="191" y="125"/>
                  </a:cubicBezTo>
                  <a:cubicBezTo>
                    <a:pt x="1" y="316"/>
                    <a:pt x="1" y="577"/>
                    <a:pt x="191" y="720"/>
                  </a:cubicBezTo>
                  <a:lnTo>
                    <a:pt x="739" y="1292"/>
                  </a:lnTo>
                  <a:lnTo>
                    <a:pt x="191" y="1863"/>
                  </a:lnTo>
                  <a:cubicBezTo>
                    <a:pt x="1" y="2030"/>
                    <a:pt x="1" y="2316"/>
                    <a:pt x="191" y="2459"/>
                  </a:cubicBezTo>
                  <a:cubicBezTo>
                    <a:pt x="274" y="2542"/>
                    <a:pt x="382" y="2584"/>
                    <a:pt x="489" y="2584"/>
                  </a:cubicBezTo>
                  <a:cubicBezTo>
                    <a:pt x="596" y="2584"/>
                    <a:pt x="703" y="2542"/>
                    <a:pt x="786" y="2459"/>
                  </a:cubicBezTo>
                  <a:lnTo>
                    <a:pt x="1334" y="1887"/>
                  </a:lnTo>
                  <a:lnTo>
                    <a:pt x="1906" y="2459"/>
                  </a:lnTo>
                  <a:cubicBezTo>
                    <a:pt x="2001" y="2542"/>
                    <a:pt x="2114" y="2584"/>
                    <a:pt x="2221" y="2584"/>
                  </a:cubicBezTo>
                  <a:cubicBezTo>
                    <a:pt x="2328" y="2584"/>
                    <a:pt x="2430" y="2542"/>
                    <a:pt x="2501" y="2459"/>
                  </a:cubicBezTo>
                  <a:cubicBezTo>
                    <a:pt x="2692" y="2268"/>
                    <a:pt x="2692" y="2006"/>
                    <a:pt x="2501" y="1863"/>
                  </a:cubicBezTo>
                  <a:lnTo>
                    <a:pt x="1930" y="1292"/>
                  </a:lnTo>
                  <a:lnTo>
                    <a:pt x="2501" y="720"/>
                  </a:lnTo>
                  <a:cubicBezTo>
                    <a:pt x="2692" y="554"/>
                    <a:pt x="2692" y="292"/>
                    <a:pt x="2501" y="125"/>
                  </a:cubicBezTo>
                  <a:cubicBezTo>
                    <a:pt x="2418" y="42"/>
                    <a:pt x="2305" y="0"/>
                    <a:pt x="2195" y="0"/>
                  </a:cubicBezTo>
                  <a:cubicBezTo>
                    <a:pt x="2084" y="0"/>
                    <a:pt x="1977" y="42"/>
                    <a:pt x="1906" y="125"/>
                  </a:cubicBezTo>
                  <a:lnTo>
                    <a:pt x="1334" y="697"/>
                  </a:lnTo>
                  <a:lnTo>
                    <a:pt x="786" y="125"/>
                  </a:lnTo>
                  <a:cubicBezTo>
                    <a:pt x="691" y="42"/>
                    <a:pt x="578" y="0"/>
                    <a:pt x="4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51"/>
            <p:cNvSpPr/>
            <p:nvPr/>
          </p:nvSpPr>
          <p:spPr>
            <a:xfrm>
              <a:off x="7285341" y="1678703"/>
              <a:ext cx="269505" cy="149932"/>
            </a:xfrm>
            <a:custGeom>
              <a:rect b="b" l="l" r="r" t="t"/>
              <a:pathLst>
                <a:path extrusionOk="0" h="4267" w="7670">
                  <a:moveTo>
                    <a:pt x="6592" y="1"/>
                  </a:moveTo>
                  <a:cubicBezTo>
                    <a:pt x="6545" y="1"/>
                    <a:pt x="6493" y="25"/>
                    <a:pt x="6455" y="76"/>
                  </a:cubicBezTo>
                  <a:cubicBezTo>
                    <a:pt x="6407" y="123"/>
                    <a:pt x="6407" y="242"/>
                    <a:pt x="6478" y="314"/>
                  </a:cubicBezTo>
                  <a:lnTo>
                    <a:pt x="7002" y="742"/>
                  </a:lnTo>
                  <a:lnTo>
                    <a:pt x="4192" y="742"/>
                  </a:lnTo>
                  <a:cubicBezTo>
                    <a:pt x="4073" y="742"/>
                    <a:pt x="3954" y="814"/>
                    <a:pt x="3954" y="981"/>
                  </a:cubicBezTo>
                  <a:lnTo>
                    <a:pt x="3954" y="3838"/>
                  </a:lnTo>
                  <a:cubicBezTo>
                    <a:pt x="3954" y="3886"/>
                    <a:pt x="3906" y="3957"/>
                    <a:pt x="3835" y="3957"/>
                  </a:cubicBezTo>
                  <a:lnTo>
                    <a:pt x="144" y="3957"/>
                  </a:lnTo>
                  <a:cubicBezTo>
                    <a:pt x="1" y="4100"/>
                    <a:pt x="96" y="4267"/>
                    <a:pt x="239" y="4267"/>
                  </a:cubicBezTo>
                  <a:lnTo>
                    <a:pt x="4097" y="4267"/>
                  </a:lnTo>
                  <a:cubicBezTo>
                    <a:pt x="4192" y="4267"/>
                    <a:pt x="4287" y="4195"/>
                    <a:pt x="4287" y="4100"/>
                  </a:cubicBezTo>
                  <a:lnTo>
                    <a:pt x="4287" y="1219"/>
                  </a:lnTo>
                  <a:cubicBezTo>
                    <a:pt x="4287" y="1123"/>
                    <a:pt x="4335" y="1052"/>
                    <a:pt x="4430" y="1052"/>
                  </a:cubicBezTo>
                  <a:lnTo>
                    <a:pt x="7002" y="1052"/>
                  </a:lnTo>
                  <a:lnTo>
                    <a:pt x="6478" y="1481"/>
                  </a:lnTo>
                  <a:cubicBezTo>
                    <a:pt x="6431" y="1528"/>
                    <a:pt x="6407" y="1623"/>
                    <a:pt x="6455" y="1695"/>
                  </a:cubicBezTo>
                  <a:cubicBezTo>
                    <a:pt x="6494" y="1734"/>
                    <a:pt x="6548" y="1752"/>
                    <a:pt x="6596" y="1752"/>
                  </a:cubicBezTo>
                  <a:cubicBezTo>
                    <a:pt x="6635" y="1752"/>
                    <a:pt x="6671" y="1740"/>
                    <a:pt x="6693" y="1719"/>
                  </a:cubicBezTo>
                  <a:lnTo>
                    <a:pt x="7598" y="1004"/>
                  </a:lnTo>
                  <a:cubicBezTo>
                    <a:pt x="7669" y="933"/>
                    <a:pt x="7669" y="814"/>
                    <a:pt x="7598" y="766"/>
                  </a:cubicBezTo>
                  <a:lnTo>
                    <a:pt x="6693" y="52"/>
                  </a:lnTo>
                  <a:cubicBezTo>
                    <a:pt x="6671" y="19"/>
                    <a:pt x="6633" y="1"/>
                    <a:pt x="65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2" name="Google Shape;462;p51"/>
          <p:cNvGrpSpPr/>
          <p:nvPr/>
        </p:nvGrpSpPr>
        <p:grpSpPr>
          <a:xfrm>
            <a:off x="5127699" y="2579822"/>
            <a:ext cx="381593" cy="380750"/>
            <a:chOff x="6406727" y="1569214"/>
            <a:chExt cx="381593" cy="380750"/>
          </a:xfrm>
        </p:grpSpPr>
        <p:sp>
          <p:nvSpPr>
            <p:cNvPr id="463" name="Google Shape;463;p51"/>
            <p:cNvSpPr/>
            <p:nvPr/>
          </p:nvSpPr>
          <p:spPr>
            <a:xfrm>
              <a:off x="6406727" y="1569214"/>
              <a:ext cx="381593" cy="380750"/>
            </a:xfrm>
            <a:custGeom>
              <a:rect b="b" l="l" r="r" t="t"/>
              <a:pathLst>
                <a:path extrusionOk="0" h="10836" w="10860">
                  <a:moveTo>
                    <a:pt x="4287" y="548"/>
                  </a:moveTo>
                  <a:lnTo>
                    <a:pt x="4287" y="1906"/>
                  </a:lnTo>
                  <a:lnTo>
                    <a:pt x="2906" y="1906"/>
                  </a:lnTo>
                  <a:lnTo>
                    <a:pt x="4287" y="548"/>
                  </a:lnTo>
                  <a:close/>
                  <a:moveTo>
                    <a:pt x="10527" y="358"/>
                  </a:moveTo>
                  <a:lnTo>
                    <a:pt x="10527" y="10550"/>
                  </a:lnTo>
                  <a:lnTo>
                    <a:pt x="2715" y="10550"/>
                  </a:lnTo>
                  <a:lnTo>
                    <a:pt x="2715" y="9693"/>
                  </a:lnTo>
                  <a:lnTo>
                    <a:pt x="5264" y="9693"/>
                  </a:lnTo>
                  <a:cubicBezTo>
                    <a:pt x="5359" y="9693"/>
                    <a:pt x="5406" y="9621"/>
                    <a:pt x="5406" y="9526"/>
                  </a:cubicBezTo>
                  <a:lnTo>
                    <a:pt x="5406" y="3072"/>
                  </a:lnTo>
                  <a:cubicBezTo>
                    <a:pt x="5406" y="2977"/>
                    <a:pt x="5359" y="2930"/>
                    <a:pt x="5264" y="2930"/>
                  </a:cubicBezTo>
                  <a:lnTo>
                    <a:pt x="2715" y="2930"/>
                  </a:lnTo>
                  <a:lnTo>
                    <a:pt x="2715" y="2263"/>
                  </a:lnTo>
                  <a:lnTo>
                    <a:pt x="4454" y="2263"/>
                  </a:lnTo>
                  <a:cubicBezTo>
                    <a:pt x="4549" y="2263"/>
                    <a:pt x="4621" y="2215"/>
                    <a:pt x="4621" y="2120"/>
                  </a:cubicBezTo>
                  <a:lnTo>
                    <a:pt x="4621" y="358"/>
                  </a:lnTo>
                  <a:close/>
                  <a:moveTo>
                    <a:pt x="4454" y="0"/>
                  </a:moveTo>
                  <a:cubicBezTo>
                    <a:pt x="4430" y="0"/>
                    <a:pt x="4382" y="48"/>
                    <a:pt x="4335" y="72"/>
                  </a:cubicBezTo>
                  <a:lnTo>
                    <a:pt x="2430" y="1977"/>
                  </a:lnTo>
                  <a:cubicBezTo>
                    <a:pt x="2406" y="2001"/>
                    <a:pt x="2382" y="2025"/>
                    <a:pt x="2382" y="2096"/>
                  </a:cubicBezTo>
                  <a:lnTo>
                    <a:pt x="2382" y="2906"/>
                  </a:lnTo>
                  <a:lnTo>
                    <a:pt x="143" y="2906"/>
                  </a:lnTo>
                  <a:cubicBezTo>
                    <a:pt x="48" y="2906"/>
                    <a:pt x="1" y="2953"/>
                    <a:pt x="1" y="3049"/>
                  </a:cubicBezTo>
                  <a:lnTo>
                    <a:pt x="1" y="5240"/>
                  </a:lnTo>
                  <a:cubicBezTo>
                    <a:pt x="1" y="5335"/>
                    <a:pt x="48" y="5406"/>
                    <a:pt x="143" y="5430"/>
                  </a:cubicBezTo>
                  <a:cubicBezTo>
                    <a:pt x="239" y="5430"/>
                    <a:pt x="334" y="5359"/>
                    <a:pt x="334" y="5287"/>
                  </a:cubicBezTo>
                  <a:lnTo>
                    <a:pt x="334" y="3215"/>
                  </a:lnTo>
                  <a:lnTo>
                    <a:pt x="5097" y="3215"/>
                  </a:lnTo>
                  <a:lnTo>
                    <a:pt x="5097" y="9359"/>
                  </a:lnTo>
                  <a:lnTo>
                    <a:pt x="334" y="9359"/>
                  </a:lnTo>
                  <a:lnTo>
                    <a:pt x="334" y="6049"/>
                  </a:lnTo>
                  <a:cubicBezTo>
                    <a:pt x="334" y="5954"/>
                    <a:pt x="263" y="5906"/>
                    <a:pt x="167" y="5883"/>
                  </a:cubicBezTo>
                  <a:cubicBezTo>
                    <a:pt x="96" y="5883"/>
                    <a:pt x="1" y="5930"/>
                    <a:pt x="1" y="6025"/>
                  </a:cubicBezTo>
                  <a:lnTo>
                    <a:pt x="1" y="9502"/>
                  </a:lnTo>
                  <a:cubicBezTo>
                    <a:pt x="1" y="9598"/>
                    <a:pt x="48" y="9645"/>
                    <a:pt x="143" y="9645"/>
                  </a:cubicBezTo>
                  <a:lnTo>
                    <a:pt x="2382" y="9645"/>
                  </a:lnTo>
                  <a:lnTo>
                    <a:pt x="2382" y="10693"/>
                  </a:lnTo>
                  <a:cubicBezTo>
                    <a:pt x="2382" y="10788"/>
                    <a:pt x="2430" y="10836"/>
                    <a:pt x="2525" y="10836"/>
                  </a:cubicBezTo>
                  <a:lnTo>
                    <a:pt x="10693" y="10836"/>
                  </a:lnTo>
                  <a:cubicBezTo>
                    <a:pt x="10765" y="10836"/>
                    <a:pt x="10836" y="10788"/>
                    <a:pt x="10836" y="10693"/>
                  </a:cubicBezTo>
                  <a:lnTo>
                    <a:pt x="10836" y="167"/>
                  </a:lnTo>
                  <a:cubicBezTo>
                    <a:pt x="10860" y="72"/>
                    <a:pt x="10765" y="0"/>
                    <a:pt x="107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51"/>
            <p:cNvSpPr/>
            <p:nvPr/>
          </p:nvSpPr>
          <p:spPr>
            <a:xfrm>
              <a:off x="6630167" y="1610888"/>
              <a:ext cx="133066" cy="200530"/>
            </a:xfrm>
            <a:custGeom>
              <a:rect b="b" l="l" r="r" t="t"/>
              <a:pathLst>
                <a:path extrusionOk="0" h="5707" w="3787">
                  <a:moveTo>
                    <a:pt x="2143" y="1482"/>
                  </a:moveTo>
                  <a:cubicBezTo>
                    <a:pt x="2334" y="1482"/>
                    <a:pt x="2501" y="1625"/>
                    <a:pt x="2501" y="1839"/>
                  </a:cubicBezTo>
                  <a:lnTo>
                    <a:pt x="2501" y="2101"/>
                  </a:lnTo>
                  <a:cubicBezTo>
                    <a:pt x="2469" y="2273"/>
                    <a:pt x="2551" y="2414"/>
                    <a:pt x="2664" y="2491"/>
                  </a:cubicBezTo>
                  <a:lnTo>
                    <a:pt x="2664" y="2491"/>
                  </a:lnTo>
                  <a:cubicBezTo>
                    <a:pt x="2601" y="2455"/>
                    <a:pt x="2516" y="2434"/>
                    <a:pt x="2453" y="2434"/>
                  </a:cubicBezTo>
                  <a:lnTo>
                    <a:pt x="1762" y="2434"/>
                  </a:lnTo>
                  <a:cubicBezTo>
                    <a:pt x="1500" y="2434"/>
                    <a:pt x="1286" y="2220"/>
                    <a:pt x="1286" y="1982"/>
                  </a:cubicBezTo>
                  <a:cubicBezTo>
                    <a:pt x="1286" y="1720"/>
                    <a:pt x="1500" y="1482"/>
                    <a:pt x="1762" y="1482"/>
                  </a:cubicBezTo>
                  <a:close/>
                  <a:moveTo>
                    <a:pt x="1911" y="293"/>
                  </a:moveTo>
                  <a:cubicBezTo>
                    <a:pt x="1960" y="293"/>
                    <a:pt x="2000" y="339"/>
                    <a:pt x="2000" y="386"/>
                  </a:cubicBezTo>
                  <a:lnTo>
                    <a:pt x="2000" y="815"/>
                  </a:lnTo>
                  <a:cubicBezTo>
                    <a:pt x="2000" y="910"/>
                    <a:pt x="2072" y="958"/>
                    <a:pt x="2143" y="958"/>
                  </a:cubicBezTo>
                  <a:cubicBezTo>
                    <a:pt x="2620" y="958"/>
                    <a:pt x="2977" y="1363"/>
                    <a:pt x="2977" y="1791"/>
                  </a:cubicBezTo>
                  <a:lnTo>
                    <a:pt x="2977" y="2077"/>
                  </a:lnTo>
                  <a:cubicBezTo>
                    <a:pt x="2977" y="2125"/>
                    <a:pt x="2953" y="2148"/>
                    <a:pt x="2905" y="2148"/>
                  </a:cubicBezTo>
                  <a:cubicBezTo>
                    <a:pt x="2834" y="2148"/>
                    <a:pt x="2786" y="2125"/>
                    <a:pt x="2786" y="2077"/>
                  </a:cubicBezTo>
                  <a:lnTo>
                    <a:pt x="2786" y="1791"/>
                  </a:lnTo>
                  <a:cubicBezTo>
                    <a:pt x="2786" y="1505"/>
                    <a:pt x="2477" y="1196"/>
                    <a:pt x="2120" y="1196"/>
                  </a:cubicBezTo>
                  <a:lnTo>
                    <a:pt x="1739" y="1196"/>
                  </a:lnTo>
                  <a:cubicBezTo>
                    <a:pt x="1286" y="1196"/>
                    <a:pt x="929" y="1529"/>
                    <a:pt x="929" y="1982"/>
                  </a:cubicBezTo>
                  <a:cubicBezTo>
                    <a:pt x="929" y="2434"/>
                    <a:pt x="1286" y="2768"/>
                    <a:pt x="1739" y="2768"/>
                  </a:cubicBezTo>
                  <a:lnTo>
                    <a:pt x="1977" y="2768"/>
                  </a:lnTo>
                  <a:cubicBezTo>
                    <a:pt x="2501" y="2768"/>
                    <a:pt x="2977" y="3220"/>
                    <a:pt x="2977" y="3768"/>
                  </a:cubicBezTo>
                  <a:cubicBezTo>
                    <a:pt x="2977" y="4268"/>
                    <a:pt x="2596" y="4697"/>
                    <a:pt x="2120" y="4744"/>
                  </a:cubicBezTo>
                  <a:cubicBezTo>
                    <a:pt x="2024" y="4744"/>
                    <a:pt x="1977" y="4839"/>
                    <a:pt x="1977" y="4887"/>
                  </a:cubicBezTo>
                  <a:lnTo>
                    <a:pt x="1977" y="5363"/>
                  </a:lnTo>
                  <a:cubicBezTo>
                    <a:pt x="1940" y="5400"/>
                    <a:pt x="1904" y="5415"/>
                    <a:pt x="1873" y="5415"/>
                  </a:cubicBezTo>
                  <a:cubicBezTo>
                    <a:pt x="1823" y="5415"/>
                    <a:pt x="1786" y="5375"/>
                    <a:pt x="1786" y="5316"/>
                  </a:cubicBezTo>
                  <a:lnTo>
                    <a:pt x="1786" y="4744"/>
                  </a:lnTo>
                  <a:cubicBezTo>
                    <a:pt x="1786" y="4744"/>
                    <a:pt x="1786" y="4720"/>
                    <a:pt x="1762" y="4720"/>
                  </a:cubicBezTo>
                  <a:cubicBezTo>
                    <a:pt x="1715" y="4729"/>
                    <a:pt x="1668" y="4733"/>
                    <a:pt x="1622" y="4733"/>
                  </a:cubicBezTo>
                  <a:cubicBezTo>
                    <a:pt x="1160" y="4733"/>
                    <a:pt x="786" y="4314"/>
                    <a:pt x="786" y="3815"/>
                  </a:cubicBezTo>
                  <a:cubicBezTo>
                    <a:pt x="818" y="3792"/>
                    <a:pt x="847" y="3781"/>
                    <a:pt x="872" y="3781"/>
                  </a:cubicBezTo>
                  <a:cubicBezTo>
                    <a:pt x="921" y="3781"/>
                    <a:pt x="953" y="3823"/>
                    <a:pt x="953" y="3887"/>
                  </a:cubicBezTo>
                  <a:cubicBezTo>
                    <a:pt x="953" y="4244"/>
                    <a:pt x="1262" y="4530"/>
                    <a:pt x="1619" y="4530"/>
                  </a:cubicBezTo>
                  <a:lnTo>
                    <a:pt x="2334" y="4530"/>
                  </a:lnTo>
                  <a:cubicBezTo>
                    <a:pt x="2358" y="4530"/>
                    <a:pt x="2358" y="4530"/>
                    <a:pt x="2382" y="4506"/>
                  </a:cubicBezTo>
                  <a:cubicBezTo>
                    <a:pt x="3144" y="3815"/>
                    <a:pt x="2667" y="2934"/>
                    <a:pt x="2000" y="2934"/>
                  </a:cubicBezTo>
                  <a:lnTo>
                    <a:pt x="1357" y="2934"/>
                  </a:lnTo>
                  <a:cubicBezTo>
                    <a:pt x="1310" y="2934"/>
                    <a:pt x="1286" y="2934"/>
                    <a:pt x="1286" y="2911"/>
                  </a:cubicBezTo>
                  <a:cubicBezTo>
                    <a:pt x="405" y="2101"/>
                    <a:pt x="881" y="1053"/>
                    <a:pt x="1667" y="958"/>
                  </a:cubicBezTo>
                  <a:cubicBezTo>
                    <a:pt x="1762" y="958"/>
                    <a:pt x="1834" y="862"/>
                    <a:pt x="1834" y="815"/>
                  </a:cubicBezTo>
                  <a:lnTo>
                    <a:pt x="1834" y="339"/>
                  </a:lnTo>
                  <a:cubicBezTo>
                    <a:pt x="1858" y="306"/>
                    <a:pt x="1886" y="293"/>
                    <a:pt x="1911" y="293"/>
                  </a:cubicBezTo>
                  <a:close/>
                  <a:moveTo>
                    <a:pt x="1876" y="1"/>
                  </a:moveTo>
                  <a:cubicBezTo>
                    <a:pt x="1653" y="1"/>
                    <a:pt x="1477" y="190"/>
                    <a:pt x="1477" y="410"/>
                  </a:cubicBezTo>
                  <a:lnTo>
                    <a:pt x="1477" y="696"/>
                  </a:lnTo>
                  <a:cubicBezTo>
                    <a:pt x="500" y="910"/>
                    <a:pt x="0" y="2125"/>
                    <a:pt x="976" y="3101"/>
                  </a:cubicBezTo>
                  <a:cubicBezTo>
                    <a:pt x="1072" y="3196"/>
                    <a:pt x="1215" y="3268"/>
                    <a:pt x="1357" y="3268"/>
                  </a:cubicBezTo>
                  <a:lnTo>
                    <a:pt x="2167" y="3268"/>
                  </a:lnTo>
                  <a:cubicBezTo>
                    <a:pt x="2239" y="3268"/>
                    <a:pt x="2262" y="3292"/>
                    <a:pt x="2286" y="3315"/>
                  </a:cubicBezTo>
                  <a:cubicBezTo>
                    <a:pt x="2691" y="3744"/>
                    <a:pt x="2405" y="4220"/>
                    <a:pt x="2024" y="4220"/>
                  </a:cubicBezTo>
                  <a:lnTo>
                    <a:pt x="1357" y="4220"/>
                  </a:lnTo>
                  <a:cubicBezTo>
                    <a:pt x="1262" y="4220"/>
                    <a:pt x="1238" y="4125"/>
                    <a:pt x="1262" y="4054"/>
                  </a:cubicBezTo>
                  <a:cubicBezTo>
                    <a:pt x="1416" y="3764"/>
                    <a:pt x="1191" y="3462"/>
                    <a:pt x="902" y="3462"/>
                  </a:cubicBezTo>
                  <a:cubicBezTo>
                    <a:pt x="788" y="3462"/>
                    <a:pt x="663" y="3510"/>
                    <a:pt x="548" y="3625"/>
                  </a:cubicBezTo>
                  <a:cubicBezTo>
                    <a:pt x="524" y="3649"/>
                    <a:pt x="524" y="3673"/>
                    <a:pt x="524" y="3673"/>
                  </a:cubicBezTo>
                  <a:cubicBezTo>
                    <a:pt x="429" y="4316"/>
                    <a:pt x="881" y="4911"/>
                    <a:pt x="1500" y="5006"/>
                  </a:cubicBezTo>
                  <a:lnTo>
                    <a:pt x="1500" y="5435"/>
                  </a:lnTo>
                  <a:cubicBezTo>
                    <a:pt x="1500" y="5459"/>
                    <a:pt x="1500" y="5482"/>
                    <a:pt x="1524" y="5530"/>
                  </a:cubicBezTo>
                  <a:cubicBezTo>
                    <a:pt x="1649" y="5655"/>
                    <a:pt x="1782" y="5707"/>
                    <a:pt x="1903" y="5707"/>
                  </a:cubicBezTo>
                  <a:cubicBezTo>
                    <a:pt x="2128" y="5707"/>
                    <a:pt x="2310" y="5525"/>
                    <a:pt x="2310" y="5292"/>
                  </a:cubicBezTo>
                  <a:lnTo>
                    <a:pt x="2310" y="4982"/>
                  </a:lnTo>
                  <a:cubicBezTo>
                    <a:pt x="3263" y="4768"/>
                    <a:pt x="3787" y="3530"/>
                    <a:pt x="2739" y="2553"/>
                  </a:cubicBezTo>
                  <a:cubicBezTo>
                    <a:pt x="2727" y="2536"/>
                    <a:pt x="2711" y="2521"/>
                    <a:pt x="2691" y="2507"/>
                  </a:cubicBezTo>
                  <a:lnTo>
                    <a:pt x="2691" y="2507"/>
                  </a:lnTo>
                  <a:cubicBezTo>
                    <a:pt x="2744" y="2537"/>
                    <a:pt x="2802" y="2553"/>
                    <a:pt x="2858" y="2553"/>
                  </a:cubicBezTo>
                  <a:cubicBezTo>
                    <a:pt x="3096" y="2553"/>
                    <a:pt x="3286" y="2363"/>
                    <a:pt x="3286" y="2125"/>
                  </a:cubicBezTo>
                  <a:lnTo>
                    <a:pt x="3286" y="1863"/>
                  </a:lnTo>
                  <a:cubicBezTo>
                    <a:pt x="3286" y="1267"/>
                    <a:pt x="2834" y="791"/>
                    <a:pt x="2262" y="696"/>
                  </a:cubicBezTo>
                  <a:lnTo>
                    <a:pt x="2262" y="291"/>
                  </a:lnTo>
                  <a:cubicBezTo>
                    <a:pt x="2262" y="243"/>
                    <a:pt x="2239" y="196"/>
                    <a:pt x="2239" y="172"/>
                  </a:cubicBezTo>
                  <a:cubicBezTo>
                    <a:pt x="2117" y="51"/>
                    <a:pt x="1991" y="1"/>
                    <a:pt x="1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51"/>
            <p:cNvSpPr/>
            <p:nvPr/>
          </p:nvSpPr>
          <p:spPr>
            <a:xfrm>
              <a:off x="6620961" y="1838649"/>
              <a:ext cx="54428" cy="10928"/>
            </a:xfrm>
            <a:custGeom>
              <a:rect b="b" l="l" r="r" t="t"/>
              <a:pathLst>
                <a:path extrusionOk="0" h="311" w="1549">
                  <a:moveTo>
                    <a:pt x="191" y="1"/>
                  </a:moveTo>
                  <a:cubicBezTo>
                    <a:pt x="95" y="1"/>
                    <a:pt x="24" y="48"/>
                    <a:pt x="0" y="144"/>
                  </a:cubicBezTo>
                  <a:cubicBezTo>
                    <a:pt x="0" y="239"/>
                    <a:pt x="72" y="310"/>
                    <a:pt x="143" y="310"/>
                  </a:cubicBezTo>
                  <a:lnTo>
                    <a:pt x="1334" y="310"/>
                  </a:lnTo>
                  <a:cubicBezTo>
                    <a:pt x="1429" y="310"/>
                    <a:pt x="1500" y="263"/>
                    <a:pt x="1524" y="167"/>
                  </a:cubicBezTo>
                  <a:cubicBezTo>
                    <a:pt x="1548" y="72"/>
                    <a:pt x="1453" y="1"/>
                    <a:pt x="13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51"/>
            <p:cNvSpPr/>
            <p:nvPr/>
          </p:nvSpPr>
          <p:spPr>
            <a:xfrm>
              <a:off x="6687054" y="1838649"/>
              <a:ext cx="71997" cy="10928"/>
            </a:xfrm>
            <a:custGeom>
              <a:rect b="b" l="l" r="r" t="t"/>
              <a:pathLst>
                <a:path extrusionOk="0" h="311" w="2049">
                  <a:moveTo>
                    <a:pt x="167" y="1"/>
                  </a:moveTo>
                  <a:cubicBezTo>
                    <a:pt x="96" y="1"/>
                    <a:pt x="24" y="48"/>
                    <a:pt x="0" y="144"/>
                  </a:cubicBezTo>
                  <a:cubicBezTo>
                    <a:pt x="0" y="239"/>
                    <a:pt x="48" y="310"/>
                    <a:pt x="143" y="310"/>
                  </a:cubicBezTo>
                  <a:lnTo>
                    <a:pt x="1834" y="310"/>
                  </a:lnTo>
                  <a:cubicBezTo>
                    <a:pt x="1929" y="310"/>
                    <a:pt x="2001" y="263"/>
                    <a:pt x="2001" y="191"/>
                  </a:cubicBezTo>
                  <a:cubicBezTo>
                    <a:pt x="2049" y="72"/>
                    <a:pt x="1953" y="1"/>
                    <a:pt x="18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51"/>
            <p:cNvSpPr/>
            <p:nvPr/>
          </p:nvSpPr>
          <p:spPr>
            <a:xfrm>
              <a:off x="6620961" y="1867953"/>
              <a:ext cx="36016" cy="10893"/>
            </a:xfrm>
            <a:custGeom>
              <a:rect b="b" l="l" r="r" t="t"/>
              <a:pathLst>
                <a:path extrusionOk="0" h="310" w="1025">
                  <a:moveTo>
                    <a:pt x="191" y="0"/>
                  </a:moveTo>
                  <a:cubicBezTo>
                    <a:pt x="95" y="0"/>
                    <a:pt x="24" y="48"/>
                    <a:pt x="0" y="143"/>
                  </a:cubicBezTo>
                  <a:cubicBezTo>
                    <a:pt x="0" y="238"/>
                    <a:pt x="72" y="310"/>
                    <a:pt x="143" y="310"/>
                  </a:cubicBezTo>
                  <a:lnTo>
                    <a:pt x="834" y="310"/>
                  </a:lnTo>
                  <a:cubicBezTo>
                    <a:pt x="929" y="310"/>
                    <a:pt x="977" y="262"/>
                    <a:pt x="1024" y="167"/>
                  </a:cubicBezTo>
                  <a:cubicBezTo>
                    <a:pt x="1024" y="72"/>
                    <a:pt x="953" y="0"/>
                    <a:pt x="8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51"/>
            <p:cNvSpPr/>
            <p:nvPr/>
          </p:nvSpPr>
          <p:spPr>
            <a:xfrm>
              <a:off x="6669486" y="1867953"/>
              <a:ext cx="89565" cy="10893"/>
            </a:xfrm>
            <a:custGeom>
              <a:rect b="b" l="l" r="r" t="t"/>
              <a:pathLst>
                <a:path extrusionOk="0" h="310" w="2549">
                  <a:moveTo>
                    <a:pt x="167" y="0"/>
                  </a:moveTo>
                  <a:cubicBezTo>
                    <a:pt x="72" y="0"/>
                    <a:pt x="24" y="48"/>
                    <a:pt x="24" y="119"/>
                  </a:cubicBezTo>
                  <a:cubicBezTo>
                    <a:pt x="0" y="191"/>
                    <a:pt x="72" y="310"/>
                    <a:pt x="167" y="310"/>
                  </a:cubicBezTo>
                  <a:lnTo>
                    <a:pt x="2382" y="310"/>
                  </a:lnTo>
                  <a:cubicBezTo>
                    <a:pt x="2453" y="310"/>
                    <a:pt x="2525" y="262"/>
                    <a:pt x="2525" y="191"/>
                  </a:cubicBezTo>
                  <a:cubicBezTo>
                    <a:pt x="2549" y="72"/>
                    <a:pt x="2453" y="0"/>
                    <a:pt x="23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51"/>
            <p:cNvSpPr/>
            <p:nvPr/>
          </p:nvSpPr>
          <p:spPr>
            <a:xfrm>
              <a:off x="6620961" y="1898066"/>
              <a:ext cx="71997" cy="11736"/>
            </a:xfrm>
            <a:custGeom>
              <a:rect b="b" l="l" r="r" t="t"/>
              <a:pathLst>
                <a:path extrusionOk="0" h="334" w="2049">
                  <a:moveTo>
                    <a:pt x="191" y="0"/>
                  </a:moveTo>
                  <a:cubicBezTo>
                    <a:pt x="95" y="0"/>
                    <a:pt x="24" y="48"/>
                    <a:pt x="0" y="143"/>
                  </a:cubicBezTo>
                  <a:cubicBezTo>
                    <a:pt x="0" y="239"/>
                    <a:pt x="72" y="334"/>
                    <a:pt x="143" y="334"/>
                  </a:cubicBezTo>
                  <a:lnTo>
                    <a:pt x="1858" y="334"/>
                  </a:lnTo>
                  <a:cubicBezTo>
                    <a:pt x="1929" y="334"/>
                    <a:pt x="2001" y="262"/>
                    <a:pt x="2024" y="167"/>
                  </a:cubicBezTo>
                  <a:cubicBezTo>
                    <a:pt x="2048" y="96"/>
                    <a:pt x="19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51"/>
            <p:cNvSpPr/>
            <p:nvPr/>
          </p:nvSpPr>
          <p:spPr>
            <a:xfrm>
              <a:off x="6704623" y="1898066"/>
              <a:ext cx="54428" cy="11736"/>
            </a:xfrm>
            <a:custGeom>
              <a:rect b="b" l="l" r="r" t="t"/>
              <a:pathLst>
                <a:path extrusionOk="0" h="334" w="1549">
                  <a:moveTo>
                    <a:pt x="191" y="0"/>
                  </a:moveTo>
                  <a:cubicBezTo>
                    <a:pt x="96" y="0"/>
                    <a:pt x="24" y="48"/>
                    <a:pt x="1" y="143"/>
                  </a:cubicBezTo>
                  <a:cubicBezTo>
                    <a:pt x="1" y="239"/>
                    <a:pt x="72" y="334"/>
                    <a:pt x="143" y="334"/>
                  </a:cubicBezTo>
                  <a:lnTo>
                    <a:pt x="1334" y="334"/>
                  </a:lnTo>
                  <a:cubicBezTo>
                    <a:pt x="1429" y="334"/>
                    <a:pt x="1501" y="262"/>
                    <a:pt x="1501" y="215"/>
                  </a:cubicBezTo>
                  <a:cubicBezTo>
                    <a:pt x="1549" y="96"/>
                    <a:pt x="1453" y="0"/>
                    <a:pt x="13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51"/>
            <p:cNvSpPr/>
            <p:nvPr/>
          </p:nvSpPr>
          <p:spPr>
            <a:xfrm>
              <a:off x="6431851" y="1693882"/>
              <a:ext cx="142272" cy="46909"/>
            </a:xfrm>
            <a:custGeom>
              <a:rect b="b" l="l" r="r" t="t"/>
              <a:pathLst>
                <a:path extrusionOk="0" h="1335" w="4049">
                  <a:moveTo>
                    <a:pt x="3715" y="358"/>
                  </a:moveTo>
                  <a:lnTo>
                    <a:pt x="3715" y="1049"/>
                  </a:lnTo>
                  <a:lnTo>
                    <a:pt x="286" y="1049"/>
                  </a:lnTo>
                  <a:lnTo>
                    <a:pt x="286" y="358"/>
                  </a:lnTo>
                  <a:close/>
                  <a:moveTo>
                    <a:pt x="143" y="1"/>
                  </a:moveTo>
                  <a:cubicBezTo>
                    <a:pt x="48" y="1"/>
                    <a:pt x="0" y="72"/>
                    <a:pt x="0" y="144"/>
                  </a:cubicBezTo>
                  <a:lnTo>
                    <a:pt x="0" y="1191"/>
                  </a:lnTo>
                  <a:cubicBezTo>
                    <a:pt x="0" y="1287"/>
                    <a:pt x="48" y="1334"/>
                    <a:pt x="143" y="1334"/>
                  </a:cubicBezTo>
                  <a:lnTo>
                    <a:pt x="3858" y="1334"/>
                  </a:lnTo>
                  <a:cubicBezTo>
                    <a:pt x="3953" y="1334"/>
                    <a:pt x="4025" y="1287"/>
                    <a:pt x="4025" y="1191"/>
                  </a:cubicBezTo>
                  <a:lnTo>
                    <a:pt x="4025" y="144"/>
                  </a:lnTo>
                  <a:cubicBezTo>
                    <a:pt x="4049" y="96"/>
                    <a:pt x="3953" y="1"/>
                    <a:pt x="38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51"/>
            <p:cNvSpPr/>
            <p:nvPr/>
          </p:nvSpPr>
          <p:spPr>
            <a:xfrm>
              <a:off x="6515513" y="1754986"/>
              <a:ext cx="58609" cy="56923"/>
            </a:xfrm>
            <a:custGeom>
              <a:rect b="b" l="l" r="r" t="t"/>
              <a:pathLst>
                <a:path extrusionOk="0" h="1620" w="1668">
                  <a:moveTo>
                    <a:pt x="1334" y="286"/>
                  </a:moveTo>
                  <a:lnTo>
                    <a:pt x="1334" y="1334"/>
                  </a:lnTo>
                  <a:lnTo>
                    <a:pt x="286" y="1334"/>
                  </a:lnTo>
                  <a:lnTo>
                    <a:pt x="286" y="286"/>
                  </a:lnTo>
                  <a:close/>
                  <a:moveTo>
                    <a:pt x="143" y="0"/>
                  </a:moveTo>
                  <a:cubicBezTo>
                    <a:pt x="48" y="0"/>
                    <a:pt x="0" y="48"/>
                    <a:pt x="0" y="143"/>
                  </a:cubicBezTo>
                  <a:lnTo>
                    <a:pt x="0" y="1477"/>
                  </a:lnTo>
                  <a:cubicBezTo>
                    <a:pt x="0" y="1572"/>
                    <a:pt x="48" y="1620"/>
                    <a:pt x="143" y="1620"/>
                  </a:cubicBezTo>
                  <a:lnTo>
                    <a:pt x="1477" y="1620"/>
                  </a:lnTo>
                  <a:cubicBezTo>
                    <a:pt x="1572" y="1620"/>
                    <a:pt x="1644" y="1572"/>
                    <a:pt x="1644" y="1477"/>
                  </a:cubicBezTo>
                  <a:lnTo>
                    <a:pt x="1644" y="143"/>
                  </a:lnTo>
                  <a:cubicBezTo>
                    <a:pt x="1668" y="48"/>
                    <a:pt x="1572" y="0"/>
                    <a:pt x="14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51"/>
            <p:cNvSpPr/>
            <p:nvPr/>
          </p:nvSpPr>
          <p:spPr>
            <a:xfrm>
              <a:off x="6431851" y="1754986"/>
              <a:ext cx="58609" cy="56923"/>
            </a:xfrm>
            <a:custGeom>
              <a:rect b="b" l="l" r="r" t="t"/>
              <a:pathLst>
                <a:path extrusionOk="0" h="1620" w="1668">
                  <a:moveTo>
                    <a:pt x="1334" y="286"/>
                  </a:moveTo>
                  <a:lnTo>
                    <a:pt x="1334" y="1334"/>
                  </a:lnTo>
                  <a:lnTo>
                    <a:pt x="286" y="1334"/>
                  </a:lnTo>
                  <a:lnTo>
                    <a:pt x="286" y="286"/>
                  </a:lnTo>
                  <a:close/>
                  <a:moveTo>
                    <a:pt x="143" y="0"/>
                  </a:moveTo>
                  <a:cubicBezTo>
                    <a:pt x="48" y="0"/>
                    <a:pt x="0" y="48"/>
                    <a:pt x="0" y="143"/>
                  </a:cubicBezTo>
                  <a:lnTo>
                    <a:pt x="0" y="1477"/>
                  </a:lnTo>
                  <a:cubicBezTo>
                    <a:pt x="0" y="1572"/>
                    <a:pt x="48" y="1620"/>
                    <a:pt x="143" y="1620"/>
                  </a:cubicBezTo>
                  <a:lnTo>
                    <a:pt x="1477" y="1620"/>
                  </a:lnTo>
                  <a:cubicBezTo>
                    <a:pt x="1572" y="1620"/>
                    <a:pt x="1643" y="1572"/>
                    <a:pt x="1643" y="1477"/>
                  </a:cubicBezTo>
                  <a:lnTo>
                    <a:pt x="1643" y="143"/>
                  </a:lnTo>
                  <a:cubicBezTo>
                    <a:pt x="1667" y="48"/>
                    <a:pt x="1572" y="0"/>
                    <a:pt x="14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51"/>
            <p:cNvSpPr/>
            <p:nvPr/>
          </p:nvSpPr>
          <p:spPr>
            <a:xfrm>
              <a:off x="6515513" y="1826105"/>
              <a:ext cx="58609" cy="56923"/>
            </a:xfrm>
            <a:custGeom>
              <a:rect b="b" l="l" r="r" t="t"/>
              <a:pathLst>
                <a:path extrusionOk="0" h="1620" w="1668">
                  <a:moveTo>
                    <a:pt x="1334" y="310"/>
                  </a:moveTo>
                  <a:lnTo>
                    <a:pt x="1334" y="1358"/>
                  </a:lnTo>
                  <a:lnTo>
                    <a:pt x="286" y="1358"/>
                  </a:lnTo>
                  <a:lnTo>
                    <a:pt x="286" y="310"/>
                  </a:lnTo>
                  <a:close/>
                  <a:moveTo>
                    <a:pt x="143" y="0"/>
                  </a:moveTo>
                  <a:cubicBezTo>
                    <a:pt x="48" y="0"/>
                    <a:pt x="0" y="48"/>
                    <a:pt x="0" y="143"/>
                  </a:cubicBezTo>
                  <a:lnTo>
                    <a:pt x="0" y="1477"/>
                  </a:lnTo>
                  <a:cubicBezTo>
                    <a:pt x="0" y="1572"/>
                    <a:pt x="48" y="1620"/>
                    <a:pt x="143" y="1620"/>
                  </a:cubicBezTo>
                  <a:lnTo>
                    <a:pt x="1477" y="1620"/>
                  </a:lnTo>
                  <a:cubicBezTo>
                    <a:pt x="1572" y="1620"/>
                    <a:pt x="1644" y="1572"/>
                    <a:pt x="1644" y="1477"/>
                  </a:cubicBezTo>
                  <a:lnTo>
                    <a:pt x="1644" y="143"/>
                  </a:lnTo>
                  <a:cubicBezTo>
                    <a:pt x="1668" y="72"/>
                    <a:pt x="1572" y="0"/>
                    <a:pt x="14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51"/>
            <p:cNvSpPr/>
            <p:nvPr/>
          </p:nvSpPr>
          <p:spPr>
            <a:xfrm>
              <a:off x="6431851" y="1826105"/>
              <a:ext cx="58609" cy="56923"/>
            </a:xfrm>
            <a:custGeom>
              <a:rect b="b" l="l" r="r" t="t"/>
              <a:pathLst>
                <a:path extrusionOk="0" h="1620" w="1668">
                  <a:moveTo>
                    <a:pt x="1334" y="310"/>
                  </a:moveTo>
                  <a:lnTo>
                    <a:pt x="1334" y="1358"/>
                  </a:lnTo>
                  <a:lnTo>
                    <a:pt x="286" y="1358"/>
                  </a:lnTo>
                  <a:lnTo>
                    <a:pt x="286" y="310"/>
                  </a:lnTo>
                  <a:close/>
                  <a:moveTo>
                    <a:pt x="143" y="0"/>
                  </a:moveTo>
                  <a:cubicBezTo>
                    <a:pt x="48" y="0"/>
                    <a:pt x="0" y="48"/>
                    <a:pt x="0" y="143"/>
                  </a:cubicBezTo>
                  <a:lnTo>
                    <a:pt x="0" y="1477"/>
                  </a:lnTo>
                  <a:cubicBezTo>
                    <a:pt x="0" y="1572"/>
                    <a:pt x="48" y="1620"/>
                    <a:pt x="143" y="1620"/>
                  </a:cubicBezTo>
                  <a:lnTo>
                    <a:pt x="1477" y="1620"/>
                  </a:lnTo>
                  <a:cubicBezTo>
                    <a:pt x="1572" y="1620"/>
                    <a:pt x="1643" y="1572"/>
                    <a:pt x="1643" y="1477"/>
                  </a:cubicBezTo>
                  <a:lnTo>
                    <a:pt x="1643" y="143"/>
                  </a:lnTo>
                  <a:cubicBezTo>
                    <a:pt x="1667" y="72"/>
                    <a:pt x="1572" y="0"/>
                    <a:pt x="14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51"/>
            <p:cNvSpPr/>
            <p:nvPr/>
          </p:nvSpPr>
          <p:spPr>
            <a:xfrm>
              <a:off x="6448576" y="1771712"/>
              <a:ext cx="24280" cy="22629"/>
            </a:xfrm>
            <a:custGeom>
              <a:rect b="b" l="l" r="r" t="t"/>
              <a:pathLst>
                <a:path extrusionOk="0" h="644" w="691">
                  <a:moveTo>
                    <a:pt x="358" y="1"/>
                  </a:moveTo>
                  <a:cubicBezTo>
                    <a:pt x="262" y="1"/>
                    <a:pt x="167" y="48"/>
                    <a:pt x="167" y="143"/>
                  </a:cubicBezTo>
                  <a:cubicBezTo>
                    <a:pt x="96" y="143"/>
                    <a:pt x="24" y="191"/>
                    <a:pt x="0" y="286"/>
                  </a:cubicBezTo>
                  <a:cubicBezTo>
                    <a:pt x="0" y="382"/>
                    <a:pt x="48" y="477"/>
                    <a:pt x="143" y="477"/>
                  </a:cubicBezTo>
                  <a:cubicBezTo>
                    <a:pt x="143" y="548"/>
                    <a:pt x="215" y="620"/>
                    <a:pt x="286" y="643"/>
                  </a:cubicBezTo>
                  <a:cubicBezTo>
                    <a:pt x="381" y="643"/>
                    <a:pt x="477" y="596"/>
                    <a:pt x="477" y="501"/>
                  </a:cubicBezTo>
                  <a:cubicBezTo>
                    <a:pt x="572" y="501"/>
                    <a:pt x="620" y="429"/>
                    <a:pt x="620" y="382"/>
                  </a:cubicBezTo>
                  <a:cubicBezTo>
                    <a:pt x="691" y="262"/>
                    <a:pt x="596" y="167"/>
                    <a:pt x="500" y="167"/>
                  </a:cubicBezTo>
                  <a:cubicBezTo>
                    <a:pt x="500" y="72"/>
                    <a:pt x="453" y="24"/>
                    <a:pt x="3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51"/>
            <p:cNvSpPr/>
            <p:nvPr/>
          </p:nvSpPr>
          <p:spPr>
            <a:xfrm>
              <a:off x="6532239" y="1777580"/>
              <a:ext cx="24315" cy="11736"/>
            </a:xfrm>
            <a:custGeom>
              <a:rect b="b" l="l" r="r" t="t"/>
              <a:pathLst>
                <a:path extrusionOk="0" h="334" w="692">
                  <a:moveTo>
                    <a:pt x="167" y="0"/>
                  </a:moveTo>
                  <a:cubicBezTo>
                    <a:pt x="96" y="0"/>
                    <a:pt x="25" y="72"/>
                    <a:pt x="1" y="143"/>
                  </a:cubicBezTo>
                  <a:cubicBezTo>
                    <a:pt x="1" y="238"/>
                    <a:pt x="48" y="334"/>
                    <a:pt x="144" y="334"/>
                  </a:cubicBezTo>
                  <a:lnTo>
                    <a:pt x="477" y="334"/>
                  </a:lnTo>
                  <a:cubicBezTo>
                    <a:pt x="572" y="334"/>
                    <a:pt x="620" y="262"/>
                    <a:pt x="644" y="191"/>
                  </a:cubicBezTo>
                  <a:cubicBezTo>
                    <a:pt x="691" y="95"/>
                    <a:pt x="596" y="0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51"/>
            <p:cNvSpPr/>
            <p:nvPr/>
          </p:nvSpPr>
          <p:spPr>
            <a:xfrm>
              <a:off x="6447733" y="1843252"/>
              <a:ext cx="25123" cy="24737"/>
            </a:xfrm>
            <a:custGeom>
              <a:rect b="b" l="l" r="r" t="t"/>
              <a:pathLst>
                <a:path extrusionOk="0" h="704" w="715">
                  <a:moveTo>
                    <a:pt x="176" y="1"/>
                  </a:moveTo>
                  <a:cubicBezTo>
                    <a:pt x="137" y="1"/>
                    <a:pt x="96" y="13"/>
                    <a:pt x="48" y="36"/>
                  </a:cubicBezTo>
                  <a:cubicBezTo>
                    <a:pt x="1" y="108"/>
                    <a:pt x="1" y="179"/>
                    <a:pt x="48" y="275"/>
                  </a:cubicBezTo>
                  <a:lnTo>
                    <a:pt x="120" y="346"/>
                  </a:lnTo>
                  <a:lnTo>
                    <a:pt x="48" y="394"/>
                  </a:lnTo>
                  <a:cubicBezTo>
                    <a:pt x="1" y="465"/>
                    <a:pt x="1" y="536"/>
                    <a:pt x="48" y="632"/>
                  </a:cubicBezTo>
                  <a:cubicBezTo>
                    <a:pt x="72" y="656"/>
                    <a:pt x="120" y="703"/>
                    <a:pt x="167" y="703"/>
                  </a:cubicBezTo>
                  <a:cubicBezTo>
                    <a:pt x="191" y="703"/>
                    <a:pt x="262" y="656"/>
                    <a:pt x="286" y="632"/>
                  </a:cubicBezTo>
                  <a:lnTo>
                    <a:pt x="358" y="584"/>
                  </a:lnTo>
                  <a:lnTo>
                    <a:pt x="405" y="632"/>
                  </a:lnTo>
                  <a:cubicBezTo>
                    <a:pt x="429" y="656"/>
                    <a:pt x="477" y="703"/>
                    <a:pt x="524" y="703"/>
                  </a:cubicBezTo>
                  <a:cubicBezTo>
                    <a:pt x="548" y="703"/>
                    <a:pt x="620" y="656"/>
                    <a:pt x="644" y="632"/>
                  </a:cubicBezTo>
                  <a:cubicBezTo>
                    <a:pt x="715" y="584"/>
                    <a:pt x="715" y="489"/>
                    <a:pt x="644" y="394"/>
                  </a:cubicBezTo>
                  <a:lnTo>
                    <a:pt x="596" y="346"/>
                  </a:lnTo>
                  <a:lnTo>
                    <a:pt x="644" y="275"/>
                  </a:lnTo>
                  <a:cubicBezTo>
                    <a:pt x="715" y="227"/>
                    <a:pt x="715" y="132"/>
                    <a:pt x="644" y="36"/>
                  </a:cubicBezTo>
                  <a:cubicBezTo>
                    <a:pt x="620" y="13"/>
                    <a:pt x="584" y="1"/>
                    <a:pt x="542" y="1"/>
                  </a:cubicBezTo>
                  <a:cubicBezTo>
                    <a:pt x="501" y="1"/>
                    <a:pt x="453" y="13"/>
                    <a:pt x="405" y="36"/>
                  </a:cubicBezTo>
                  <a:lnTo>
                    <a:pt x="358" y="108"/>
                  </a:lnTo>
                  <a:lnTo>
                    <a:pt x="286" y="36"/>
                  </a:lnTo>
                  <a:cubicBezTo>
                    <a:pt x="251" y="13"/>
                    <a:pt x="215" y="1"/>
                    <a:pt x="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51"/>
            <p:cNvSpPr/>
            <p:nvPr/>
          </p:nvSpPr>
          <p:spPr>
            <a:xfrm>
              <a:off x="6531395" y="1844095"/>
              <a:ext cx="25158" cy="22207"/>
            </a:xfrm>
            <a:custGeom>
              <a:rect b="b" l="l" r="r" t="t"/>
              <a:pathLst>
                <a:path extrusionOk="0" h="632" w="716">
                  <a:moveTo>
                    <a:pt x="543" y="0"/>
                  </a:moveTo>
                  <a:cubicBezTo>
                    <a:pt x="501" y="0"/>
                    <a:pt x="453" y="12"/>
                    <a:pt x="406" y="36"/>
                  </a:cubicBezTo>
                  <a:lnTo>
                    <a:pt x="72" y="370"/>
                  </a:lnTo>
                  <a:cubicBezTo>
                    <a:pt x="1" y="465"/>
                    <a:pt x="49" y="632"/>
                    <a:pt x="191" y="632"/>
                  </a:cubicBezTo>
                  <a:cubicBezTo>
                    <a:pt x="239" y="632"/>
                    <a:pt x="287" y="608"/>
                    <a:pt x="311" y="584"/>
                  </a:cubicBezTo>
                  <a:lnTo>
                    <a:pt x="644" y="251"/>
                  </a:lnTo>
                  <a:cubicBezTo>
                    <a:pt x="715" y="203"/>
                    <a:pt x="715" y="108"/>
                    <a:pt x="644" y="36"/>
                  </a:cubicBezTo>
                  <a:cubicBezTo>
                    <a:pt x="620" y="12"/>
                    <a:pt x="584" y="0"/>
                    <a:pt x="5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0" name="Google Shape;480;p51"/>
          <p:cNvGrpSpPr/>
          <p:nvPr/>
        </p:nvGrpSpPr>
        <p:grpSpPr>
          <a:xfrm rot="10800000">
            <a:off x="4975777" y="-4185512"/>
            <a:ext cx="5250038" cy="5262324"/>
            <a:chOff x="-5395425" y="0"/>
            <a:chExt cx="5131500" cy="5143509"/>
          </a:xfrm>
        </p:grpSpPr>
        <p:cxnSp>
          <p:nvCxnSpPr>
            <p:cNvPr id="481" name="Google Shape;481;p51"/>
            <p:cNvCxnSpPr/>
            <p:nvPr/>
          </p:nvCxnSpPr>
          <p:spPr>
            <a:xfrm>
              <a:off x="-5395425" y="233262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2" name="Google Shape;482;p51"/>
            <p:cNvCxnSpPr/>
            <p:nvPr/>
          </p:nvCxnSpPr>
          <p:spPr>
            <a:xfrm>
              <a:off x="-5395425" y="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3" name="Google Shape;483;p51"/>
            <p:cNvCxnSpPr/>
            <p:nvPr/>
          </p:nvCxnSpPr>
          <p:spPr>
            <a:xfrm>
              <a:off x="-5395425" y="699761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4" name="Google Shape;484;p51"/>
            <p:cNvCxnSpPr/>
            <p:nvPr/>
          </p:nvCxnSpPr>
          <p:spPr>
            <a:xfrm>
              <a:off x="-5395425" y="466499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5" name="Google Shape;485;p51"/>
            <p:cNvCxnSpPr/>
            <p:nvPr/>
          </p:nvCxnSpPr>
          <p:spPr>
            <a:xfrm>
              <a:off x="-5395425" y="116626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6" name="Google Shape;486;p51"/>
            <p:cNvCxnSpPr/>
            <p:nvPr/>
          </p:nvCxnSpPr>
          <p:spPr>
            <a:xfrm>
              <a:off x="-5395425" y="932998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7" name="Google Shape;487;p51"/>
            <p:cNvCxnSpPr/>
            <p:nvPr/>
          </p:nvCxnSpPr>
          <p:spPr>
            <a:xfrm>
              <a:off x="-5395425" y="1632759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8" name="Google Shape;488;p51"/>
            <p:cNvCxnSpPr/>
            <p:nvPr/>
          </p:nvCxnSpPr>
          <p:spPr>
            <a:xfrm>
              <a:off x="-5395425" y="1399497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9" name="Google Shape;489;p51"/>
            <p:cNvCxnSpPr/>
            <p:nvPr/>
          </p:nvCxnSpPr>
          <p:spPr>
            <a:xfrm>
              <a:off x="-5395425" y="2099257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0" name="Google Shape;490;p51"/>
            <p:cNvCxnSpPr/>
            <p:nvPr/>
          </p:nvCxnSpPr>
          <p:spPr>
            <a:xfrm>
              <a:off x="-5395425" y="1865995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1" name="Google Shape;491;p51"/>
            <p:cNvCxnSpPr/>
            <p:nvPr/>
          </p:nvCxnSpPr>
          <p:spPr>
            <a:xfrm>
              <a:off x="-5395425" y="2565756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2" name="Google Shape;492;p51"/>
            <p:cNvCxnSpPr/>
            <p:nvPr/>
          </p:nvCxnSpPr>
          <p:spPr>
            <a:xfrm>
              <a:off x="-5395425" y="2332494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3" name="Google Shape;493;p51"/>
            <p:cNvCxnSpPr/>
            <p:nvPr/>
          </p:nvCxnSpPr>
          <p:spPr>
            <a:xfrm>
              <a:off x="-5395425" y="3032255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4" name="Google Shape;494;p51"/>
            <p:cNvCxnSpPr/>
            <p:nvPr/>
          </p:nvCxnSpPr>
          <p:spPr>
            <a:xfrm>
              <a:off x="-5395425" y="2798993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5" name="Google Shape;495;p51"/>
            <p:cNvCxnSpPr/>
            <p:nvPr/>
          </p:nvCxnSpPr>
          <p:spPr>
            <a:xfrm>
              <a:off x="-5395425" y="3498754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6" name="Google Shape;496;p51"/>
            <p:cNvCxnSpPr/>
            <p:nvPr/>
          </p:nvCxnSpPr>
          <p:spPr>
            <a:xfrm>
              <a:off x="-5395425" y="3265492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7" name="Google Shape;497;p51"/>
            <p:cNvCxnSpPr/>
            <p:nvPr/>
          </p:nvCxnSpPr>
          <p:spPr>
            <a:xfrm>
              <a:off x="-5395425" y="3732003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8" name="Google Shape;498;p51"/>
            <p:cNvCxnSpPr/>
            <p:nvPr/>
          </p:nvCxnSpPr>
          <p:spPr>
            <a:xfrm>
              <a:off x="-5395425" y="4198502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9" name="Google Shape;499;p51"/>
            <p:cNvCxnSpPr/>
            <p:nvPr/>
          </p:nvCxnSpPr>
          <p:spPr>
            <a:xfrm>
              <a:off x="-5395425" y="396524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0" name="Google Shape;500;p51"/>
            <p:cNvCxnSpPr/>
            <p:nvPr/>
          </p:nvCxnSpPr>
          <p:spPr>
            <a:xfrm>
              <a:off x="-5395425" y="4665001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1" name="Google Shape;501;p51"/>
            <p:cNvCxnSpPr/>
            <p:nvPr/>
          </p:nvCxnSpPr>
          <p:spPr>
            <a:xfrm>
              <a:off x="-5395425" y="4431739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2" name="Google Shape;502;p51"/>
            <p:cNvCxnSpPr/>
            <p:nvPr/>
          </p:nvCxnSpPr>
          <p:spPr>
            <a:xfrm>
              <a:off x="-5395425" y="513150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3" name="Google Shape;503;p51"/>
            <p:cNvCxnSpPr/>
            <p:nvPr/>
          </p:nvCxnSpPr>
          <p:spPr>
            <a:xfrm>
              <a:off x="-5395425" y="4898238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4" name="Google Shape;504;p51"/>
            <p:cNvCxnSpPr/>
            <p:nvPr/>
          </p:nvCxnSpPr>
          <p:spPr>
            <a:xfrm rot="5400000">
              <a:off x="-3068937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5" name="Google Shape;505;p51"/>
            <p:cNvCxnSpPr/>
            <p:nvPr/>
          </p:nvCxnSpPr>
          <p:spPr>
            <a:xfrm rot="5400000">
              <a:off x="-283567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6" name="Google Shape;506;p51"/>
            <p:cNvCxnSpPr/>
            <p:nvPr/>
          </p:nvCxnSpPr>
          <p:spPr>
            <a:xfrm rot="5400000">
              <a:off x="-3535436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7" name="Google Shape;507;p51"/>
            <p:cNvCxnSpPr/>
            <p:nvPr/>
          </p:nvCxnSpPr>
          <p:spPr>
            <a:xfrm rot="5400000">
              <a:off x="-3302174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8" name="Google Shape;508;p51"/>
            <p:cNvCxnSpPr/>
            <p:nvPr/>
          </p:nvCxnSpPr>
          <p:spPr>
            <a:xfrm rot="5400000">
              <a:off x="-400193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9" name="Google Shape;509;p51"/>
            <p:cNvCxnSpPr/>
            <p:nvPr/>
          </p:nvCxnSpPr>
          <p:spPr>
            <a:xfrm rot="5400000">
              <a:off x="-3768673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0" name="Google Shape;510;p51"/>
            <p:cNvCxnSpPr/>
            <p:nvPr/>
          </p:nvCxnSpPr>
          <p:spPr>
            <a:xfrm rot="5400000">
              <a:off x="-4468434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1" name="Google Shape;511;p51"/>
            <p:cNvCxnSpPr/>
            <p:nvPr/>
          </p:nvCxnSpPr>
          <p:spPr>
            <a:xfrm rot="5400000">
              <a:off x="-4235172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2" name="Google Shape;512;p51"/>
            <p:cNvCxnSpPr/>
            <p:nvPr/>
          </p:nvCxnSpPr>
          <p:spPr>
            <a:xfrm rot="5400000">
              <a:off x="-4934932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3" name="Google Shape;513;p51"/>
            <p:cNvCxnSpPr/>
            <p:nvPr/>
          </p:nvCxnSpPr>
          <p:spPr>
            <a:xfrm rot="5400000">
              <a:off x="-4701670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4" name="Google Shape;514;p51"/>
            <p:cNvCxnSpPr/>
            <p:nvPr/>
          </p:nvCxnSpPr>
          <p:spPr>
            <a:xfrm rot="5400000">
              <a:off x="-5401431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5" name="Google Shape;515;p51"/>
            <p:cNvCxnSpPr/>
            <p:nvPr/>
          </p:nvCxnSpPr>
          <p:spPr>
            <a:xfrm rot="5400000">
              <a:off x="-5168169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6" name="Google Shape;516;p51"/>
            <p:cNvCxnSpPr/>
            <p:nvPr/>
          </p:nvCxnSpPr>
          <p:spPr>
            <a:xfrm rot="5400000">
              <a:off x="-5867930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7" name="Google Shape;517;p51"/>
            <p:cNvCxnSpPr/>
            <p:nvPr/>
          </p:nvCxnSpPr>
          <p:spPr>
            <a:xfrm rot="5400000">
              <a:off x="-5634668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8" name="Google Shape;518;p51"/>
            <p:cNvCxnSpPr/>
            <p:nvPr/>
          </p:nvCxnSpPr>
          <p:spPr>
            <a:xfrm rot="5400000">
              <a:off x="-6334429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9" name="Google Shape;519;p51"/>
            <p:cNvCxnSpPr/>
            <p:nvPr/>
          </p:nvCxnSpPr>
          <p:spPr>
            <a:xfrm rot="5400000">
              <a:off x="-6101167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0" name="Google Shape;520;p51"/>
            <p:cNvCxnSpPr/>
            <p:nvPr/>
          </p:nvCxnSpPr>
          <p:spPr>
            <a:xfrm rot="5400000">
              <a:off x="-6567678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1" name="Google Shape;521;p51"/>
            <p:cNvCxnSpPr/>
            <p:nvPr/>
          </p:nvCxnSpPr>
          <p:spPr>
            <a:xfrm rot="5400000">
              <a:off x="-7034177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2" name="Google Shape;522;p51"/>
            <p:cNvCxnSpPr/>
            <p:nvPr/>
          </p:nvCxnSpPr>
          <p:spPr>
            <a:xfrm rot="5400000">
              <a:off x="-680091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3" name="Google Shape;523;p51"/>
            <p:cNvCxnSpPr/>
            <p:nvPr/>
          </p:nvCxnSpPr>
          <p:spPr>
            <a:xfrm rot="5400000">
              <a:off x="-7500676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4" name="Google Shape;524;p51"/>
            <p:cNvCxnSpPr/>
            <p:nvPr/>
          </p:nvCxnSpPr>
          <p:spPr>
            <a:xfrm rot="5400000">
              <a:off x="-7267414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5" name="Google Shape;525;p51"/>
            <p:cNvCxnSpPr/>
            <p:nvPr/>
          </p:nvCxnSpPr>
          <p:spPr>
            <a:xfrm rot="5400000">
              <a:off x="-796717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6" name="Google Shape;526;p51"/>
            <p:cNvCxnSpPr/>
            <p:nvPr/>
          </p:nvCxnSpPr>
          <p:spPr>
            <a:xfrm rot="5400000">
              <a:off x="-7733913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27" name="Google Shape;527;p51"/>
          <p:cNvSpPr/>
          <p:nvPr/>
        </p:nvSpPr>
        <p:spPr>
          <a:xfrm>
            <a:off x="4789730" y="2399108"/>
            <a:ext cx="1057550" cy="742200"/>
          </a:xfrm>
          <a:custGeom>
            <a:rect b="b" l="l" r="r" t="t"/>
            <a:pathLst>
              <a:path extrusionOk="0" h="29688" w="42302">
                <a:moveTo>
                  <a:pt x="17362" y="29335"/>
                </a:moveTo>
                <a:cubicBezTo>
                  <a:pt x="21209" y="27847"/>
                  <a:pt x="37057" y="24693"/>
                  <a:pt x="40444" y="20408"/>
                </a:cubicBezTo>
                <a:cubicBezTo>
                  <a:pt x="43831" y="16123"/>
                  <a:pt x="42398" y="6960"/>
                  <a:pt x="37685" y="3627"/>
                </a:cubicBezTo>
                <a:cubicBezTo>
                  <a:pt x="32973" y="294"/>
                  <a:pt x="18199" y="-640"/>
                  <a:pt x="12169" y="409"/>
                </a:cubicBezTo>
                <a:cubicBezTo>
                  <a:pt x="6139" y="1458"/>
                  <a:pt x="3242" y="5959"/>
                  <a:pt x="1503" y="9919"/>
                </a:cubicBezTo>
                <a:cubicBezTo>
                  <a:pt x="-236" y="13879"/>
                  <a:pt x="-834" y="20876"/>
                  <a:pt x="1733" y="24171"/>
                </a:cubicBezTo>
                <a:cubicBezTo>
                  <a:pt x="4300" y="27466"/>
                  <a:pt x="14376" y="28769"/>
                  <a:pt x="16905" y="29688"/>
                </a:cubicBez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51"/>
          <p:cNvSpPr/>
          <p:nvPr/>
        </p:nvSpPr>
        <p:spPr>
          <a:xfrm rot="-3295932">
            <a:off x="8126064" y="1874293"/>
            <a:ext cx="1909230" cy="1927326"/>
          </a:xfrm>
          <a:custGeom>
            <a:rect b="b" l="l" r="r" t="t"/>
            <a:pathLst>
              <a:path extrusionOk="0" h="104589" w="103607">
                <a:moveTo>
                  <a:pt x="27989" y="59973"/>
                </a:moveTo>
                <a:lnTo>
                  <a:pt x="0" y="30512"/>
                </a:lnTo>
                <a:lnTo>
                  <a:pt x="42719" y="33390"/>
                </a:lnTo>
                <a:lnTo>
                  <a:pt x="32899" y="5402"/>
                </a:lnTo>
                <a:lnTo>
                  <a:pt x="52049" y="24061"/>
                </a:lnTo>
                <a:lnTo>
                  <a:pt x="69235" y="0"/>
                </a:lnTo>
                <a:lnTo>
                  <a:pt x="74145" y="30935"/>
                </a:lnTo>
                <a:lnTo>
                  <a:pt x="103607" y="45757"/>
                </a:lnTo>
                <a:lnTo>
                  <a:pt x="66780" y="63434"/>
                </a:lnTo>
                <a:lnTo>
                  <a:pt x="77582" y="98206"/>
                </a:lnTo>
                <a:lnTo>
                  <a:pt x="50085" y="73654"/>
                </a:lnTo>
                <a:lnTo>
                  <a:pt x="12275" y="104589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2"/>
          <p:cNvSpPr txBox="1"/>
          <p:nvPr>
            <p:ph type="title"/>
          </p:nvPr>
        </p:nvSpPr>
        <p:spPr>
          <a:xfrm>
            <a:off x="605575" y="9118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Business Goals</a:t>
            </a:r>
            <a:endParaRPr/>
          </a:p>
        </p:txBody>
      </p:sp>
      <p:sp>
        <p:nvSpPr>
          <p:cNvPr id="534" name="Google Shape;534;p52"/>
          <p:cNvSpPr txBox="1"/>
          <p:nvPr>
            <p:ph idx="1" type="body"/>
          </p:nvPr>
        </p:nvSpPr>
        <p:spPr>
          <a:xfrm>
            <a:off x="330325" y="1367763"/>
            <a:ext cx="6675000" cy="27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Increase revenue</a:t>
            </a:r>
            <a:endParaRPr sz="18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1800"/>
              <a:t>Improve customer experience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Target customers for the rewards program</a:t>
            </a:r>
            <a:endParaRPr sz="1800"/>
          </a:p>
        </p:txBody>
      </p:sp>
      <p:grpSp>
        <p:nvGrpSpPr>
          <p:cNvPr id="535" name="Google Shape;535;p52"/>
          <p:cNvGrpSpPr/>
          <p:nvPr/>
        </p:nvGrpSpPr>
        <p:grpSpPr>
          <a:xfrm>
            <a:off x="7005327" y="-59412"/>
            <a:ext cx="5250038" cy="5262324"/>
            <a:chOff x="-5395425" y="0"/>
            <a:chExt cx="5131500" cy="5143509"/>
          </a:xfrm>
        </p:grpSpPr>
        <p:cxnSp>
          <p:nvCxnSpPr>
            <p:cNvPr id="536" name="Google Shape;536;p52"/>
            <p:cNvCxnSpPr/>
            <p:nvPr/>
          </p:nvCxnSpPr>
          <p:spPr>
            <a:xfrm>
              <a:off x="-5395425" y="233262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7" name="Google Shape;537;p52"/>
            <p:cNvCxnSpPr/>
            <p:nvPr/>
          </p:nvCxnSpPr>
          <p:spPr>
            <a:xfrm>
              <a:off x="-5395425" y="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8" name="Google Shape;538;p52"/>
            <p:cNvCxnSpPr/>
            <p:nvPr/>
          </p:nvCxnSpPr>
          <p:spPr>
            <a:xfrm>
              <a:off x="-5395425" y="699761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9" name="Google Shape;539;p52"/>
            <p:cNvCxnSpPr/>
            <p:nvPr/>
          </p:nvCxnSpPr>
          <p:spPr>
            <a:xfrm>
              <a:off x="-5395425" y="466499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0" name="Google Shape;540;p52"/>
            <p:cNvCxnSpPr/>
            <p:nvPr/>
          </p:nvCxnSpPr>
          <p:spPr>
            <a:xfrm>
              <a:off x="-5395425" y="116626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1" name="Google Shape;541;p52"/>
            <p:cNvCxnSpPr/>
            <p:nvPr/>
          </p:nvCxnSpPr>
          <p:spPr>
            <a:xfrm>
              <a:off x="-5395425" y="932998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2" name="Google Shape;542;p52"/>
            <p:cNvCxnSpPr/>
            <p:nvPr/>
          </p:nvCxnSpPr>
          <p:spPr>
            <a:xfrm>
              <a:off x="-5395425" y="1632759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3" name="Google Shape;543;p52"/>
            <p:cNvCxnSpPr/>
            <p:nvPr/>
          </p:nvCxnSpPr>
          <p:spPr>
            <a:xfrm>
              <a:off x="-5395425" y="1399497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4" name="Google Shape;544;p52"/>
            <p:cNvCxnSpPr/>
            <p:nvPr/>
          </p:nvCxnSpPr>
          <p:spPr>
            <a:xfrm>
              <a:off x="-5395425" y="2099257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5" name="Google Shape;545;p52"/>
            <p:cNvCxnSpPr/>
            <p:nvPr/>
          </p:nvCxnSpPr>
          <p:spPr>
            <a:xfrm>
              <a:off x="-5395425" y="1865995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6" name="Google Shape;546;p52"/>
            <p:cNvCxnSpPr/>
            <p:nvPr/>
          </p:nvCxnSpPr>
          <p:spPr>
            <a:xfrm>
              <a:off x="-5395425" y="2565756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7" name="Google Shape;547;p52"/>
            <p:cNvCxnSpPr/>
            <p:nvPr/>
          </p:nvCxnSpPr>
          <p:spPr>
            <a:xfrm>
              <a:off x="-5395425" y="2332494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8" name="Google Shape;548;p52"/>
            <p:cNvCxnSpPr/>
            <p:nvPr/>
          </p:nvCxnSpPr>
          <p:spPr>
            <a:xfrm>
              <a:off x="-5395425" y="3032255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9" name="Google Shape;549;p52"/>
            <p:cNvCxnSpPr/>
            <p:nvPr/>
          </p:nvCxnSpPr>
          <p:spPr>
            <a:xfrm>
              <a:off x="-5395425" y="2798993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0" name="Google Shape;550;p52"/>
            <p:cNvCxnSpPr/>
            <p:nvPr/>
          </p:nvCxnSpPr>
          <p:spPr>
            <a:xfrm>
              <a:off x="-5395425" y="3498754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1" name="Google Shape;551;p52"/>
            <p:cNvCxnSpPr/>
            <p:nvPr/>
          </p:nvCxnSpPr>
          <p:spPr>
            <a:xfrm>
              <a:off x="-5395425" y="3265492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2" name="Google Shape;552;p52"/>
            <p:cNvCxnSpPr/>
            <p:nvPr/>
          </p:nvCxnSpPr>
          <p:spPr>
            <a:xfrm>
              <a:off x="-5395425" y="3732003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3" name="Google Shape;553;p52"/>
            <p:cNvCxnSpPr/>
            <p:nvPr/>
          </p:nvCxnSpPr>
          <p:spPr>
            <a:xfrm>
              <a:off x="-5395425" y="4198502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4" name="Google Shape;554;p52"/>
            <p:cNvCxnSpPr/>
            <p:nvPr/>
          </p:nvCxnSpPr>
          <p:spPr>
            <a:xfrm>
              <a:off x="-5395425" y="396524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5" name="Google Shape;555;p52"/>
            <p:cNvCxnSpPr/>
            <p:nvPr/>
          </p:nvCxnSpPr>
          <p:spPr>
            <a:xfrm>
              <a:off x="-5395425" y="4665001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6" name="Google Shape;556;p52"/>
            <p:cNvCxnSpPr/>
            <p:nvPr/>
          </p:nvCxnSpPr>
          <p:spPr>
            <a:xfrm>
              <a:off x="-5395425" y="4431739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7" name="Google Shape;557;p52"/>
            <p:cNvCxnSpPr/>
            <p:nvPr/>
          </p:nvCxnSpPr>
          <p:spPr>
            <a:xfrm>
              <a:off x="-5395425" y="513150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8" name="Google Shape;558;p52"/>
            <p:cNvCxnSpPr/>
            <p:nvPr/>
          </p:nvCxnSpPr>
          <p:spPr>
            <a:xfrm>
              <a:off x="-5395425" y="4898238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9" name="Google Shape;559;p52"/>
            <p:cNvCxnSpPr/>
            <p:nvPr/>
          </p:nvCxnSpPr>
          <p:spPr>
            <a:xfrm rot="5400000">
              <a:off x="-3068937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0" name="Google Shape;560;p52"/>
            <p:cNvCxnSpPr/>
            <p:nvPr/>
          </p:nvCxnSpPr>
          <p:spPr>
            <a:xfrm rot="5400000">
              <a:off x="-283567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1" name="Google Shape;561;p52"/>
            <p:cNvCxnSpPr/>
            <p:nvPr/>
          </p:nvCxnSpPr>
          <p:spPr>
            <a:xfrm rot="5400000">
              <a:off x="-3535436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2" name="Google Shape;562;p52"/>
            <p:cNvCxnSpPr/>
            <p:nvPr/>
          </p:nvCxnSpPr>
          <p:spPr>
            <a:xfrm rot="5400000">
              <a:off x="-3302174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3" name="Google Shape;563;p52"/>
            <p:cNvCxnSpPr/>
            <p:nvPr/>
          </p:nvCxnSpPr>
          <p:spPr>
            <a:xfrm rot="5400000">
              <a:off x="-400193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4" name="Google Shape;564;p52"/>
            <p:cNvCxnSpPr/>
            <p:nvPr/>
          </p:nvCxnSpPr>
          <p:spPr>
            <a:xfrm rot="5400000">
              <a:off x="-3768673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5" name="Google Shape;565;p52"/>
            <p:cNvCxnSpPr/>
            <p:nvPr/>
          </p:nvCxnSpPr>
          <p:spPr>
            <a:xfrm rot="5400000">
              <a:off x="-4468434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6" name="Google Shape;566;p52"/>
            <p:cNvCxnSpPr/>
            <p:nvPr/>
          </p:nvCxnSpPr>
          <p:spPr>
            <a:xfrm rot="5400000">
              <a:off x="-4235172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7" name="Google Shape;567;p52"/>
            <p:cNvCxnSpPr/>
            <p:nvPr/>
          </p:nvCxnSpPr>
          <p:spPr>
            <a:xfrm rot="5400000">
              <a:off x="-4934932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8" name="Google Shape;568;p52"/>
            <p:cNvCxnSpPr/>
            <p:nvPr/>
          </p:nvCxnSpPr>
          <p:spPr>
            <a:xfrm rot="5400000">
              <a:off x="-4701670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9" name="Google Shape;569;p52"/>
            <p:cNvCxnSpPr/>
            <p:nvPr/>
          </p:nvCxnSpPr>
          <p:spPr>
            <a:xfrm rot="5400000">
              <a:off x="-5401431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0" name="Google Shape;570;p52"/>
            <p:cNvCxnSpPr/>
            <p:nvPr/>
          </p:nvCxnSpPr>
          <p:spPr>
            <a:xfrm rot="5400000">
              <a:off x="-5168169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1" name="Google Shape;571;p52"/>
            <p:cNvCxnSpPr/>
            <p:nvPr/>
          </p:nvCxnSpPr>
          <p:spPr>
            <a:xfrm rot="5400000">
              <a:off x="-5867930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2" name="Google Shape;572;p52"/>
            <p:cNvCxnSpPr/>
            <p:nvPr/>
          </p:nvCxnSpPr>
          <p:spPr>
            <a:xfrm rot="5400000">
              <a:off x="-5634668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3" name="Google Shape;573;p52"/>
            <p:cNvCxnSpPr/>
            <p:nvPr/>
          </p:nvCxnSpPr>
          <p:spPr>
            <a:xfrm rot="5400000">
              <a:off x="-6334429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4" name="Google Shape;574;p52"/>
            <p:cNvCxnSpPr/>
            <p:nvPr/>
          </p:nvCxnSpPr>
          <p:spPr>
            <a:xfrm rot="5400000">
              <a:off x="-6101167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5" name="Google Shape;575;p52"/>
            <p:cNvCxnSpPr/>
            <p:nvPr/>
          </p:nvCxnSpPr>
          <p:spPr>
            <a:xfrm rot="5400000">
              <a:off x="-6567678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6" name="Google Shape;576;p52"/>
            <p:cNvCxnSpPr/>
            <p:nvPr/>
          </p:nvCxnSpPr>
          <p:spPr>
            <a:xfrm rot="5400000">
              <a:off x="-7034177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7" name="Google Shape;577;p52"/>
            <p:cNvCxnSpPr/>
            <p:nvPr/>
          </p:nvCxnSpPr>
          <p:spPr>
            <a:xfrm rot="5400000">
              <a:off x="-680091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8" name="Google Shape;578;p52"/>
            <p:cNvCxnSpPr/>
            <p:nvPr/>
          </p:nvCxnSpPr>
          <p:spPr>
            <a:xfrm rot="5400000">
              <a:off x="-7500676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9" name="Google Shape;579;p52"/>
            <p:cNvCxnSpPr/>
            <p:nvPr/>
          </p:nvCxnSpPr>
          <p:spPr>
            <a:xfrm rot="5400000">
              <a:off x="-7267414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0" name="Google Shape;580;p52"/>
            <p:cNvCxnSpPr/>
            <p:nvPr/>
          </p:nvCxnSpPr>
          <p:spPr>
            <a:xfrm rot="5400000">
              <a:off x="-796717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1" name="Google Shape;581;p52"/>
            <p:cNvCxnSpPr/>
            <p:nvPr/>
          </p:nvCxnSpPr>
          <p:spPr>
            <a:xfrm rot="5400000">
              <a:off x="-7733913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582" name="Google Shape;582;p52"/>
          <p:cNvGrpSpPr/>
          <p:nvPr/>
        </p:nvGrpSpPr>
        <p:grpSpPr>
          <a:xfrm>
            <a:off x="7388129" y="746440"/>
            <a:ext cx="643572" cy="643572"/>
            <a:chOff x="7388129" y="746440"/>
            <a:chExt cx="643572" cy="643572"/>
          </a:xfrm>
        </p:grpSpPr>
        <p:sp>
          <p:nvSpPr>
            <p:cNvPr id="583" name="Google Shape;583;p52"/>
            <p:cNvSpPr/>
            <p:nvPr/>
          </p:nvSpPr>
          <p:spPr>
            <a:xfrm>
              <a:off x="7388129" y="746440"/>
              <a:ext cx="643572" cy="643572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84" name="Google Shape;584;p52"/>
            <p:cNvGrpSpPr/>
            <p:nvPr/>
          </p:nvGrpSpPr>
          <p:grpSpPr>
            <a:xfrm>
              <a:off x="7497619" y="856283"/>
              <a:ext cx="424592" cy="423879"/>
              <a:chOff x="1170156" y="1350498"/>
              <a:chExt cx="435301" cy="434569"/>
            </a:xfrm>
          </p:grpSpPr>
          <p:sp>
            <p:nvSpPr>
              <p:cNvPr id="585" name="Google Shape;585;p52"/>
              <p:cNvSpPr/>
              <p:nvPr/>
            </p:nvSpPr>
            <p:spPr>
              <a:xfrm>
                <a:off x="1170156" y="1350498"/>
                <a:ext cx="435301" cy="434569"/>
              </a:xfrm>
              <a:custGeom>
                <a:rect b="b" l="l" r="r" t="t"/>
                <a:pathLst>
                  <a:path extrusionOk="0" h="17823" w="17853">
                    <a:moveTo>
                      <a:pt x="5067" y="1100"/>
                    </a:moveTo>
                    <a:cubicBezTo>
                      <a:pt x="5324" y="1232"/>
                      <a:pt x="5626" y="1438"/>
                      <a:pt x="5792" y="1642"/>
                    </a:cubicBezTo>
                    <a:lnTo>
                      <a:pt x="4342" y="1642"/>
                    </a:lnTo>
                    <a:cubicBezTo>
                      <a:pt x="4509" y="1438"/>
                      <a:pt x="4810" y="1232"/>
                      <a:pt x="5067" y="1100"/>
                    </a:cubicBezTo>
                    <a:close/>
                    <a:moveTo>
                      <a:pt x="8926" y="601"/>
                    </a:moveTo>
                    <a:cubicBezTo>
                      <a:pt x="9296" y="787"/>
                      <a:pt x="9976" y="1201"/>
                      <a:pt x="10202" y="1642"/>
                    </a:cubicBezTo>
                    <a:lnTo>
                      <a:pt x="7651" y="1642"/>
                    </a:lnTo>
                    <a:cubicBezTo>
                      <a:pt x="7878" y="1202"/>
                      <a:pt x="8557" y="787"/>
                      <a:pt x="8926" y="601"/>
                    </a:cubicBezTo>
                    <a:close/>
                    <a:moveTo>
                      <a:pt x="12786" y="1100"/>
                    </a:moveTo>
                    <a:cubicBezTo>
                      <a:pt x="13043" y="1232"/>
                      <a:pt x="13343" y="1438"/>
                      <a:pt x="13511" y="1642"/>
                    </a:cubicBezTo>
                    <a:lnTo>
                      <a:pt x="12060" y="1642"/>
                    </a:lnTo>
                    <a:cubicBezTo>
                      <a:pt x="12227" y="1438"/>
                      <a:pt x="12527" y="1232"/>
                      <a:pt x="12786" y="1100"/>
                    </a:cubicBezTo>
                    <a:close/>
                    <a:moveTo>
                      <a:pt x="14523" y="2211"/>
                    </a:moveTo>
                    <a:cubicBezTo>
                      <a:pt x="15204" y="2211"/>
                      <a:pt x="15758" y="2766"/>
                      <a:pt x="15758" y="3445"/>
                    </a:cubicBezTo>
                    <a:lnTo>
                      <a:pt x="15758" y="4319"/>
                    </a:lnTo>
                    <a:cubicBezTo>
                      <a:pt x="15242" y="4388"/>
                      <a:pt x="14942" y="4640"/>
                      <a:pt x="14673" y="4867"/>
                    </a:cubicBezTo>
                    <a:cubicBezTo>
                      <a:pt x="14386" y="5107"/>
                      <a:pt x="14159" y="5299"/>
                      <a:pt x="13670" y="5299"/>
                    </a:cubicBezTo>
                    <a:cubicBezTo>
                      <a:pt x="13181" y="5299"/>
                      <a:pt x="12954" y="5107"/>
                      <a:pt x="12667" y="4867"/>
                    </a:cubicBezTo>
                    <a:cubicBezTo>
                      <a:pt x="12352" y="4601"/>
                      <a:pt x="11995" y="4300"/>
                      <a:pt x="11298" y="4300"/>
                    </a:cubicBezTo>
                    <a:cubicBezTo>
                      <a:pt x="10601" y="4300"/>
                      <a:pt x="10244" y="4601"/>
                      <a:pt x="9928" y="4867"/>
                    </a:cubicBezTo>
                    <a:cubicBezTo>
                      <a:pt x="9641" y="5107"/>
                      <a:pt x="9415" y="5299"/>
                      <a:pt x="8926" y="5299"/>
                    </a:cubicBezTo>
                    <a:cubicBezTo>
                      <a:pt x="8437" y="5299"/>
                      <a:pt x="8210" y="5107"/>
                      <a:pt x="7923" y="4867"/>
                    </a:cubicBezTo>
                    <a:cubicBezTo>
                      <a:pt x="7608" y="4601"/>
                      <a:pt x="7251" y="4300"/>
                      <a:pt x="6554" y="4300"/>
                    </a:cubicBezTo>
                    <a:cubicBezTo>
                      <a:pt x="5857" y="4300"/>
                      <a:pt x="5499" y="4601"/>
                      <a:pt x="5185" y="4867"/>
                    </a:cubicBezTo>
                    <a:cubicBezTo>
                      <a:pt x="5016" y="5009"/>
                      <a:pt x="4856" y="5142"/>
                      <a:pt x="4650" y="5221"/>
                    </a:cubicBezTo>
                    <a:cubicBezTo>
                      <a:pt x="4540" y="5262"/>
                      <a:pt x="4467" y="5368"/>
                      <a:pt x="4467" y="5487"/>
                    </a:cubicBezTo>
                    <a:lnTo>
                      <a:pt x="4467" y="7055"/>
                    </a:lnTo>
                    <a:cubicBezTo>
                      <a:pt x="4467" y="7212"/>
                      <a:pt x="4340" y="7340"/>
                      <a:pt x="4183" y="7340"/>
                    </a:cubicBezTo>
                    <a:cubicBezTo>
                      <a:pt x="4025" y="7340"/>
                      <a:pt x="3897" y="7212"/>
                      <a:pt x="3897" y="7055"/>
                    </a:cubicBezTo>
                    <a:lnTo>
                      <a:pt x="3897" y="5492"/>
                    </a:lnTo>
                    <a:cubicBezTo>
                      <a:pt x="3899" y="5373"/>
                      <a:pt x="3828" y="5263"/>
                      <a:pt x="3713" y="5221"/>
                    </a:cubicBezTo>
                    <a:cubicBezTo>
                      <a:pt x="3508" y="5142"/>
                      <a:pt x="3348" y="5009"/>
                      <a:pt x="3180" y="4867"/>
                    </a:cubicBezTo>
                    <a:cubicBezTo>
                      <a:pt x="2911" y="4640"/>
                      <a:pt x="2610" y="4388"/>
                      <a:pt x="2095" y="4319"/>
                    </a:cubicBezTo>
                    <a:lnTo>
                      <a:pt x="2095" y="3445"/>
                    </a:lnTo>
                    <a:cubicBezTo>
                      <a:pt x="2095" y="2766"/>
                      <a:pt x="2649" y="2211"/>
                      <a:pt x="3330" y="2211"/>
                    </a:cubicBezTo>
                    <a:close/>
                    <a:moveTo>
                      <a:pt x="11298" y="4871"/>
                    </a:moveTo>
                    <a:cubicBezTo>
                      <a:pt x="11787" y="4871"/>
                      <a:pt x="12013" y="5061"/>
                      <a:pt x="12300" y="5303"/>
                    </a:cubicBezTo>
                    <a:cubicBezTo>
                      <a:pt x="12616" y="5568"/>
                      <a:pt x="12973" y="5868"/>
                      <a:pt x="13670" y="5868"/>
                    </a:cubicBezTo>
                    <a:cubicBezTo>
                      <a:pt x="14367" y="5868"/>
                      <a:pt x="14724" y="5568"/>
                      <a:pt x="15040" y="5303"/>
                    </a:cubicBezTo>
                    <a:cubicBezTo>
                      <a:pt x="15263" y="5113"/>
                      <a:pt x="15453" y="4956"/>
                      <a:pt x="15758" y="4897"/>
                    </a:cubicBezTo>
                    <a:lnTo>
                      <a:pt x="15758" y="9652"/>
                    </a:lnTo>
                    <a:lnTo>
                      <a:pt x="2095" y="9652"/>
                    </a:lnTo>
                    <a:lnTo>
                      <a:pt x="2095" y="4897"/>
                    </a:lnTo>
                    <a:cubicBezTo>
                      <a:pt x="2400" y="4956"/>
                      <a:pt x="2588" y="5113"/>
                      <a:pt x="2813" y="5303"/>
                    </a:cubicBezTo>
                    <a:cubicBezTo>
                      <a:pt x="2960" y="5427"/>
                      <a:pt x="3122" y="5563"/>
                      <a:pt x="3328" y="5671"/>
                    </a:cubicBezTo>
                    <a:lnTo>
                      <a:pt x="3328" y="7055"/>
                    </a:lnTo>
                    <a:cubicBezTo>
                      <a:pt x="3328" y="7527"/>
                      <a:pt x="3711" y="7910"/>
                      <a:pt x="4183" y="7910"/>
                    </a:cubicBezTo>
                    <a:cubicBezTo>
                      <a:pt x="4654" y="7910"/>
                      <a:pt x="5037" y="7527"/>
                      <a:pt x="5037" y="7055"/>
                    </a:cubicBezTo>
                    <a:lnTo>
                      <a:pt x="5037" y="5671"/>
                    </a:lnTo>
                    <a:cubicBezTo>
                      <a:pt x="5242" y="5563"/>
                      <a:pt x="5404" y="5427"/>
                      <a:pt x="5552" y="5303"/>
                    </a:cubicBezTo>
                    <a:cubicBezTo>
                      <a:pt x="5839" y="5061"/>
                      <a:pt x="6065" y="4871"/>
                      <a:pt x="6554" y="4871"/>
                    </a:cubicBezTo>
                    <a:cubicBezTo>
                      <a:pt x="7042" y="4871"/>
                      <a:pt x="7270" y="5061"/>
                      <a:pt x="7557" y="5303"/>
                    </a:cubicBezTo>
                    <a:cubicBezTo>
                      <a:pt x="7872" y="5568"/>
                      <a:pt x="8229" y="5868"/>
                      <a:pt x="8926" y="5868"/>
                    </a:cubicBezTo>
                    <a:cubicBezTo>
                      <a:pt x="9622" y="5868"/>
                      <a:pt x="9980" y="5568"/>
                      <a:pt x="10295" y="5303"/>
                    </a:cubicBezTo>
                    <a:cubicBezTo>
                      <a:pt x="10582" y="5061"/>
                      <a:pt x="10808" y="4871"/>
                      <a:pt x="11298" y="4871"/>
                    </a:cubicBezTo>
                    <a:close/>
                    <a:moveTo>
                      <a:pt x="16998" y="10222"/>
                    </a:moveTo>
                    <a:cubicBezTo>
                      <a:pt x="17155" y="10222"/>
                      <a:pt x="17283" y="10350"/>
                      <a:pt x="17283" y="10507"/>
                    </a:cubicBezTo>
                    <a:cubicBezTo>
                      <a:pt x="17283" y="10664"/>
                      <a:pt x="17155" y="10791"/>
                      <a:pt x="16998" y="10791"/>
                    </a:cubicBezTo>
                    <a:lnTo>
                      <a:pt x="855" y="10791"/>
                    </a:lnTo>
                    <a:cubicBezTo>
                      <a:pt x="698" y="10791"/>
                      <a:pt x="569" y="10664"/>
                      <a:pt x="569" y="10507"/>
                    </a:cubicBezTo>
                    <a:cubicBezTo>
                      <a:pt x="569" y="10350"/>
                      <a:pt x="698" y="10222"/>
                      <a:pt x="855" y="10222"/>
                    </a:cubicBezTo>
                    <a:close/>
                    <a:moveTo>
                      <a:pt x="11240" y="11362"/>
                    </a:moveTo>
                    <a:cubicBezTo>
                      <a:pt x="11123" y="11693"/>
                      <a:pt x="10806" y="11931"/>
                      <a:pt x="10434" y="11931"/>
                    </a:cubicBezTo>
                    <a:lnTo>
                      <a:pt x="7417" y="11931"/>
                    </a:lnTo>
                    <a:cubicBezTo>
                      <a:pt x="7047" y="11931"/>
                      <a:pt x="6730" y="11693"/>
                      <a:pt x="6613" y="11362"/>
                    </a:cubicBezTo>
                    <a:close/>
                    <a:moveTo>
                      <a:pt x="9363" y="12501"/>
                    </a:moveTo>
                    <a:lnTo>
                      <a:pt x="9363" y="14074"/>
                    </a:lnTo>
                    <a:cubicBezTo>
                      <a:pt x="9363" y="14189"/>
                      <a:pt x="9432" y="14294"/>
                      <a:pt x="9539" y="14338"/>
                    </a:cubicBezTo>
                    <a:cubicBezTo>
                      <a:pt x="10057" y="14550"/>
                      <a:pt x="10418" y="15007"/>
                      <a:pt x="10513" y="15544"/>
                    </a:cubicBezTo>
                    <a:lnTo>
                      <a:pt x="8928" y="15544"/>
                    </a:lnTo>
                    <a:cubicBezTo>
                      <a:pt x="8771" y="15544"/>
                      <a:pt x="8644" y="15672"/>
                      <a:pt x="8644" y="15829"/>
                    </a:cubicBezTo>
                    <a:cubicBezTo>
                      <a:pt x="8644" y="15986"/>
                      <a:pt x="8771" y="16113"/>
                      <a:pt x="8928" y="16113"/>
                    </a:cubicBezTo>
                    <a:lnTo>
                      <a:pt x="12069" y="16113"/>
                    </a:lnTo>
                    <a:cubicBezTo>
                      <a:pt x="12375" y="16113"/>
                      <a:pt x="12752" y="16359"/>
                      <a:pt x="12876" y="16638"/>
                    </a:cubicBezTo>
                    <a:lnTo>
                      <a:pt x="13150" y="17254"/>
                    </a:lnTo>
                    <a:lnTo>
                      <a:pt x="4703" y="17254"/>
                    </a:lnTo>
                    <a:lnTo>
                      <a:pt x="4976" y="16638"/>
                    </a:lnTo>
                    <a:cubicBezTo>
                      <a:pt x="5101" y="16359"/>
                      <a:pt x="5478" y="16113"/>
                      <a:pt x="5784" y="16113"/>
                    </a:cubicBezTo>
                    <a:lnTo>
                      <a:pt x="7789" y="16113"/>
                    </a:lnTo>
                    <a:cubicBezTo>
                      <a:pt x="7946" y="16113"/>
                      <a:pt x="8073" y="15986"/>
                      <a:pt x="8073" y="15829"/>
                    </a:cubicBezTo>
                    <a:cubicBezTo>
                      <a:pt x="8073" y="15672"/>
                      <a:pt x="7946" y="15544"/>
                      <a:pt x="7789" y="15544"/>
                    </a:cubicBezTo>
                    <a:lnTo>
                      <a:pt x="7340" y="15544"/>
                    </a:lnTo>
                    <a:cubicBezTo>
                      <a:pt x="7435" y="15007"/>
                      <a:pt x="7796" y="14550"/>
                      <a:pt x="8314" y="14338"/>
                    </a:cubicBezTo>
                    <a:cubicBezTo>
                      <a:pt x="8421" y="14294"/>
                      <a:pt x="8490" y="14189"/>
                      <a:pt x="8490" y="14074"/>
                    </a:cubicBezTo>
                    <a:lnTo>
                      <a:pt x="8490" y="12501"/>
                    </a:lnTo>
                    <a:close/>
                    <a:moveTo>
                      <a:pt x="8926" y="1"/>
                    </a:moveTo>
                    <a:cubicBezTo>
                      <a:pt x="8887" y="1"/>
                      <a:pt x="8847" y="9"/>
                      <a:pt x="8809" y="26"/>
                    </a:cubicBezTo>
                    <a:cubicBezTo>
                      <a:pt x="8641" y="101"/>
                      <a:pt x="7288" y="732"/>
                      <a:pt x="7042" y="1642"/>
                    </a:cubicBezTo>
                    <a:lnTo>
                      <a:pt x="6442" y="1642"/>
                    </a:lnTo>
                    <a:cubicBezTo>
                      <a:pt x="6217" y="1005"/>
                      <a:pt x="5301" y="576"/>
                      <a:pt x="5184" y="524"/>
                    </a:cubicBezTo>
                    <a:cubicBezTo>
                      <a:pt x="5147" y="507"/>
                      <a:pt x="5107" y="499"/>
                      <a:pt x="5067" y="499"/>
                    </a:cubicBezTo>
                    <a:cubicBezTo>
                      <a:pt x="5027" y="499"/>
                      <a:pt x="4987" y="507"/>
                      <a:pt x="4951" y="524"/>
                    </a:cubicBezTo>
                    <a:cubicBezTo>
                      <a:pt x="4834" y="576"/>
                      <a:pt x="3917" y="1005"/>
                      <a:pt x="3692" y="1642"/>
                    </a:cubicBezTo>
                    <a:lnTo>
                      <a:pt x="3330" y="1642"/>
                    </a:lnTo>
                    <a:cubicBezTo>
                      <a:pt x="2335" y="1642"/>
                      <a:pt x="1525" y="2451"/>
                      <a:pt x="1525" y="3445"/>
                    </a:cubicBezTo>
                    <a:lnTo>
                      <a:pt x="1525" y="9652"/>
                    </a:lnTo>
                    <a:lnTo>
                      <a:pt x="855" y="9652"/>
                    </a:lnTo>
                    <a:cubicBezTo>
                      <a:pt x="383" y="9652"/>
                      <a:pt x="0" y="10035"/>
                      <a:pt x="0" y="10507"/>
                    </a:cubicBezTo>
                    <a:cubicBezTo>
                      <a:pt x="0" y="10978"/>
                      <a:pt x="383" y="11362"/>
                      <a:pt x="855" y="11362"/>
                    </a:cubicBezTo>
                    <a:lnTo>
                      <a:pt x="6022" y="11362"/>
                    </a:lnTo>
                    <a:cubicBezTo>
                      <a:pt x="6154" y="12011"/>
                      <a:pt x="6730" y="12501"/>
                      <a:pt x="7417" y="12501"/>
                    </a:cubicBezTo>
                    <a:lnTo>
                      <a:pt x="7920" y="12501"/>
                    </a:lnTo>
                    <a:lnTo>
                      <a:pt x="7920" y="13893"/>
                    </a:lnTo>
                    <a:cubicBezTo>
                      <a:pt x="7284" y="14223"/>
                      <a:pt x="6855" y="14838"/>
                      <a:pt x="6763" y="15544"/>
                    </a:cubicBezTo>
                    <a:lnTo>
                      <a:pt x="5784" y="15544"/>
                    </a:lnTo>
                    <a:cubicBezTo>
                      <a:pt x="5254" y="15544"/>
                      <a:pt x="4671" y="15923"/>
                      <a:pt x="4455" y="16407"/>
                    </a:cubicBezTo>
                    <a:lnTo>
                      <a:pt x="4079" y="17254"/>
                    </a:lnTo>
                    <a:lnTo>
                      <a:pt x="3505" y="17254"/>
                    </a:lnTo>
                    <a:cubicBezTo>
                      <a:pt x="3348" y="17254"/>
                      <a:pt x="3219" y="17381"/>
                      <a:pt x="3219" y="17538"/>
                    </a:cubicBezTo>
                    <a:cubicBezTo>
                      <a:pt x="3219" y="17696"/>
                      <a:pt x="3348" y="17823"/>
                      <a:pt x="3505" y="17823"/>
                    </a:cubicBezTo>
                    <a:lnTo>
                      <a:pt x="14348" y="17823"/>
                    </a:lnTo>
                    <a:cubicBezTo>
                      <a:pt x="14505" y="17823"/>
                      <a:pt x="14632" y="17696"/>
                      <a:pt x="14632" y="17538"/>
                    </a:cubicBezTo>
                    <a:cubicBezTo>
                      <a:pt x="14632" y="17381"/>
                      <a:pt x="14505" y="17254"/>
                      <a:pt x="14348" y="17254"/>
                    </a:cubicBezTo>
                    <a:lnTo>
                      <a:pt x="13773" y="17254"/>
                    </a:lnTo>
                    <a:lnTo>
                      <a:pt x="13398" y="16407"/>
                    </a:lnTo>
                    <a:cubicBezTo>
                      <a:pt x="13182" y="15923"/>
                      <a:pt x="12599" y="15544"/>
                      <a:pt x="12069" y="15544"/>
                    </a:cubicBezTo>
                    <a:lnTo>
                      <a:pt x="11089" y="15544"/>
                    </a:lnTo>
                    <a:cubicBezTo>
                      <a:pt x="10998" y="14838"/>
                      <a:pt x="10568" y="14223"/>
                      <a:pt x="9932" y="13893"/>
                    </a:cubicBezTo>
                    <a:lnTo>
                      <a:pt x="9932" y="12501"/>
                    </a:lnTo>
                    <a:lnTo>
                      <a:pt x="10434" y="12501"/>
                    </a:lnTo>
                    <a:cubicBezTo>
                      <a:pt x="11123" y="12501"/>
                      <a:pt x="11698" y="12011"/>
                      <a:pt x="11830" y="11362"/>
                    </a:cubicBezTo>
                    <a:lnTo>
                      <a:pt x="16998" y="11362"/>
                    </a:lnTo>
                    <a:cubicBezTo>
                      <a:pt x="17470" y="11362"/>
                      <a:pt x="17853" y="10978"/>
                      <a:pt x="17853" y="10507"/>
                    </a:cubicBezTo>
                    <a:cubicBezTo>
                      <a:pt x="17853" y="10035"/>
                      <a:pt x="17470" y="9652"/>
                      <a:pt x="16998" y="9652"/>
                    </a:cubicBezTo>
                    <a:lnTo>
                      <a:pt x="16327" y="9652"/>
                    </a:lnTo>
                    <a:lnTo>
                      <a:pt x="16327" y="3445"/>
                    </a:lnTo>
                    <a:cubicBezTo>
                      <a:pt x="16327" y="2451"/>
                      <a:pt x="15518" y="1642"/>
                      <a:pt x="14523" y="1642"/>
                    </a:cubicBezTo>
                    <a:lnTo>
                      <a:pt x="14160" y="1642"/>
                    </a:lnTo>
                    <a:cubicBezTo>
                      <a:pt x="13935" y="1005"/>
                      <a:pt x="13019" y="576"/>
                      <a:pt x="12901" y="524"/>
                    </a:cubicBezTo>
                    <a:cubicBezTo>
                      <a:pt x="12864" y="507"/>
                      <a:pt x="12825" y="499"/>
                      <a:pt x="12785" y="499"/>
                    </a:cubicBezTo>
                    <a:cubicBezTo>
                      <a:pt x="12746" y="499"/>
                      <a:pt x="12706" y="507"/>
                      <a:pt x="12669" y="524"/>
                    </a:cubicBezTo>
                    <a:cubicBezTo>
                      <a:pt x="12551" y="576"/>
                      <a:pt x="11636" y="1005"/>
                      <a:pt x="11411" y="1642"/>
                    </a:cubicBezTo>
                    <a:lnTo>
                      <a:pt x="10811" y="1642"/>
                    </a:lnTo>
                    <a:cubicBezTo>
                      <a:pt x="10565" y="732"/>
                      <a:pt x="9210" y="101"/>
                      <a:pt x="9043" y="26"/>
                    </a:cubicBezTo>
                    <a:cubicBezTo>
                      <a:pt x="9006" y="9"/>
                      <a:pt x="8966" y="1"/>
                      <a:pt x="89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52"/>
              <p:cNvSpPr/>
              <p:nvPr/>
            </p:nvSpPr>
            <p:spPr>
              <a:xfrm>
                <a:off x="1476400" y="1549849"/>
                <a:ext cx="13947" cy="13947"/>
              </a:xfrm>
              <a:custGeom>
                <a:rect b="b" l="l" r="r" t="t"/>
                <a:pathLst>
                  <a:path extrusionOk="0" h="572" w="572">
                    <a:moveTo>
                      <a:pt x="285" y="1"/>
                    </a:moveTo>
                    <a:cubicBezTo>
                      <a:pt x="128" y="1"/>
                      <a:pt x="1" y="128"/>
                      <a:pt x="1" y="287"/>
                    </a:cubicBezTo>
                    <a:cubicBezTo>
                      <a:pt x="1" y="444"/>
                      <a:pt x="128" y="571"/>
                      <a:pt x="285" y="571"/>
                    </a:cubicBezTo>
                    <a:cubicBezTo>
                      <a:pt x="444" y="571"/>
                      <a:pt x="571" y="444"/>
                      <a:pt x="571" y="287"/>
                    </a:cubicBezTo>
                    <a:cubicBezTo>
                      <a:pt x="571" y="128"/>
                      <a:pt x="444" y="1"/>
                      <a:pt x="2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52"/>
              <p:cNvSpPr/>
              <p:nvPr/>
            </p:nvSpPr>
            <p:spPr>
              <a:xfrm>
                <a:off x="1504196" y="1522078"/>
                <a:ext cx="13922" cy="13922"/>
              </a:xfrm>
              <a:custGeom>
                <a:rect b="b" l="l" r="r" t="t"/>
                <a:pathLst>
                  <a:path extrusionOk="0" h="571" w="571">
                    <a:moveTo>
                      <a:pt x="285" y="0"/>
                    </a:moveTo>
                    <a:cubicBezTo>
                      <a:pt x="128" y="0"/>
                      <a:pt x="0" y="128"/>
                      <a:pt x="0" y="286"/>
                    </a:cubicBezTo>
                    <a:cubicBezTo>
                      <a:pt x="0" y="443"/>
                      <a:pt x="128" y="571"/>
                      <a:pt x="285" y="571"/>
                    </a:cubicBezTo>
                    <a:cubicBezTo>
                      <a:pt x="443" y="571"/>
                      <a:pt x="570" y="443"/>
                      <a:pt x="570" y="286"/>
                    </a:cubicBezTo>
                    <a:cubicBezTo>
                      <a:pt x="570" y="128"/>
                      <a:pt x="443" y="0"/>
                      <a:pt x="2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88" name="Google Shape;588;p52"/>
          <p:cNvGrpSpPr/>
          <p:nvPr/>
        </p:nvGrpSpPr>
        <p:grpSpPr>
          <a:xfrm>
            <a:off x="7388127" y="2420285"/>
            <a:ext cx="643572" cy="643572"/>
            <a:chOff x="7388127" y="2420285"/>
            <a:chExt cx="643572" cy="643572"/>
          </a:xfrm>
        </p:grpSpPr>
        <p:sp>
          <p:nvSpPr>
            <p:cNvPr id="589" name="Google Shape;589;p52"/>
            <p:cNvSpPr/>
            <p:nvPr/>
          </p:nvSpPr>
          <p:spPr>
            <a:xfrm>
              <a:off x="7388127" y="2420285"/>
              <a:ext cx="643572" cy="64357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90" name="Google Shape;590;p52"/>
            <p:cNvGrpSpPr/>
            <p:nvPr/>
          </p:nvGrpSpPr>
          <p:grpSpPr>
            <a:xfrm>
              <a:off x="7497619" y="2530126"/>
              <a:ext cx="424591" cy="424497"/>
              <a:chOff x="1170156" y="2608757"/>
              <a:chExt cx="435300" cy="435203"/>
            </a:xfrm>
          </p:grpSpPr>
          <p:sp>
            <p:nvSpPr>
              <p:cNvPr id="591" name="Google Shape;591;p52"/>
              <p:cNvSpPr/>
              <p:nvPr/>
            </p:nvSpPr>
            <p:spPr>
              <a:xfrm>
                <a:off x="1333738" y="2608757"/>
                <a:ext cx="129812" cy="128301"/>
              </a:xfrm>
              <a:custGeom>
                <a:rect b="b" l="l" r="r" t="t"/>
                <a:pathLst>
                  <a:path extrusionOk="0" h="5262" w="5324">
                    <a:moveTo>
                      <a:pt x="1894" y="571"/>
                    </a:moveTo>
                    <a:cubicBezTo>
                      <a:pt x="2069" y="571"/>
                      <a:pt x="2241" y="583"/>
                      <a:pt x="2407" y="608"/>
                    </a:cubicBezTo>
                    <a:lnTo>
                      <a:pt x="2407" y="1943"/>
                    </a:lnTo>
                    <a:lnTo>
                      <a:pt x="1113" y="649"/>
                    </a:lnTo>
                    <a:cubicBezTo>
                      <a:pt x="1379" y="597"/>
                      <a:pt x="1641" y="571"/>
                      <a:pt x="1894" y="571"/>
                    </a:cubicBezTo>
                    <a:close/>
                    <a:moveTo>
                      <a:pt x="711" y="1052"/>
                    </a:moveTo>
                    <a:lnTo>
                      <a:pt x="2005" y="2345"/>
                    </a:lnTo>
                    <a:lnTo>
                      <a:pt x="669" y="2345"/>
                    </a:lnTo>
                    <a:cubicBezTo>
                      <a:pt x="610" y="1939"/>
                      <a:pt x="622" y="1502"/>
                      <a:pt x="711" y="1052"/>
                    </a:cubicBezTo>
                    <a:close/>
                    <a:moveTo>
                      <a:pt x="2574" y="2916"/>
                    </a:moveTo>
                    <a:lnTo>
                      <a:pt x="4271" y="4612"/>
                    </a:lnTo>
                    <a:cubicBezTo>
                      <a:pt x="4004" y="4665"/>
                      <a:pt x="3742" y="4691"/>
                      <a:pt x="3489" y="4691"/>
                    </a:cubicBezTo>
                    <a:cubicBezTo>
                      <a:pt x="2672" y="4691"/>
                      <a:pt x="1943" y="4420"/>
                      <a:pt x="1423" y="3900"/>
                    </a:cubicBezTo>
                    <a:cubicBezTo>
                      <a:pt x="1148" y="3624"/>
                      <a:pt x="943" y="3291"/>
                      <a:pt x="810" y="2916"/>
                    </a:cubicBezTo>
                    <a:close/>
                    <a:moveTo>
                      <a:pt x="1894" y="0"/>
                    </a:moveTo>
                    <a:cubicBezTo>
                      <a:pt x="1438" y="0"/>
                      <a:pt x="961" y="73"/>
                      <a:pt x="477" y="223"/>
                    </a:cubicBezTo>
                    <a:cubicBezTo>
                      <a:pt x="477" y="224"/>
                      <a:pt x="476" y="224"/>
                      <a:pt x="476" y="224"/>
                    </a:cubicBezTo>
                    <a:lnTo>
                      <a:pt x="474" y="224"/>
                    </a:lnTo>
                    <a:cubicBezTo>
                      <a:pt x="473" y="225"/>
                      <a:pt x="470" y="225"/>
                      <a:pt x="469" y="226"/>
                    </a:cubicBezTo>
                    <a:cubicBezTo>
                      <a:pt x="461" y="228"/>
                      <a:pt x="452" y="232"/>
                      <a:pt x="444" y="236"/>
                    </a:cubicBezTo>
                    <a:cubicBezTo>
                      <a:pt x="442" y="237"/>
                      <a:pt x="439" y="238"/>
                      <a:pt x="436" y="239"/>
                    </a:cubicBezTo>
                    <a:cubicBezTo>
                      <a:pt x="429" y="243"/>
                      <a:pt x="421" y="246"/>
                      <a:pt x="416" y="250"/>
                    </a:cubicBezTo>
                    <a:cubicBezTo>
                      <a:pt x="413" y="252"/>
                      <a:pt x="410" y="253"/>
                      <a:pt x="407" y="255"/>
                    </a:cubicBezTo>
                    <a:cubicBezTo>
                      <a:pt x="400" y="259"/>
                      <a:pt x="394" y="264"/>
                      <a:pt x="387" y="269"/>
                    </a:cubicBezTo>
                    <a:cubicBezTo>
                      <a:pt x="385" y="270"/>
                      <a:pt x="382" y="271"/>
                      <a:pt x="381" y="274"/>
                    </a:cubicBezTo>
                    <a:cubicBezTo>
                      <a:pt x="373" y="280"/>
                      <a:pt x="364" y="287"/>
                      <a:pt x="356" y="295"/>
                    </a:cubicBezTo>
                    <a:cubicBezTo>
                      <a:pt x="349" y="302"/>
                      <a:pt x="342" y="311"/>
                      <a:pt x="335" y="319"/>
                    </a:cubicBezTo>
                    <a:cubicBezTo>
                      <a:pt x="333" y="321"/>
                      <a:pt x="332" y="323"/>
                      <a:pt x="331" y="325"/>
                    </a:cubicBezTo>
                    <a:cubicBezTo>
                      <a:pt x="325" y="332"/>
                      <a:pt x="320" y="339"/>
                      <a:pt x="317" y="346"/>
                    </a:cubicBezTo>
                    <a:cubicBezTo>
                      <a:pt x="314" y="349"/>
                      <a:pt x="313" y="351"/>
                      <a:pt x="312" y="353"/>
                    </a:cubicBezTo>
                    <a:cubicBezTo>
                      <a:pt x="308" y="361"/>
                      <a:pt x="304" y="368"/>
                      <a:pt x="300" y="375"/>
                    </a:cubicBezTo>
                    <a:cubicBezTo>
                      <a:pt x="299" y="377"/>
                      <a:pt x="298" y="380"/>
                      <a:pt x="298" y="382"/>
                    </a:cubicBezTo>
                    <a:cubicBezTo>
                      <a:pt x="293" y="392"/>
                      <a:pt x="291" y="400"/>
                      <a:pt x="287" y="408"/>
                    </a:cubicBezTo>
                    <a:cubicBezTo>
                      <a:pt x="287" y="409"/>
                      <a:pt x="286" y="411"/>
                      <a:pt x="286" y="412"/>
                    </a:cubicBezTo>
                    <a:cubicBezTo>
                      <a:pt x="285" y="414"/>
                      <a:pt x="285" y="415"/>
                      <a:pt x="285" y="417"/>
                    </a:cubicBezTo>
                    <a:cubicBezTo>
                      <a:pt x="41" y="1206"/>
                      <a:pt x="0" y="1980"/>
                      <a:pt x="150" y="2672"/>
                    </a:cubicBezTo>
                    <a:cubicBezTo>
                      <a:pt x="152" y="2687"/>
                      <a:pt x="155" y="2701"/>
                      <a:pt x="160" y="2716"/>
                    </a:cubicBezTo>
                    <a:cubicBezTo>
                      <a:pt x="300" y="3328"/>
                      <a:pt x="589" y="3872"/>
                      <a:pt x="1020" y="4303"/>
                    </a:cubicBezTo>
                    <a:cubicBezTo>
                      <a:pt x="1650" y="4933"/>
                      <a:pt x="2522" y="5261"/>
                      <a:pt x="3490" y="5261"/>
                    </a:cubicBezTo>
                    <a:cubicBezTo>
                      <a:pt x="3946" y="5261"/>
                      <a:pt x="4423" y="5187"/>
                      <a:pt x="4906" y="5038"/>
                    </a:cubicBezTo>
                    <a:cubicBezTo>
                      <a:pt x="4909" y="5037"/>
                      <a:pt x="4910" y="5037"/>
                      <a:pt x="4911" y="5037"/>
                    </a:cubicBezTo>
                    <a:cubicBezTo>
                      <a:pt x="4912" y="5036"/>
                      <a:pt x="4915" y="5036"/>
                      <a:pt x="4916" y="5035"/>
                    </a:cubicBezTo>
                    <a:cubicBezTo>
                      <a:pt x="4924" y="5033"/>
                      <a:pt x="4933" y="5029"/>
                      <a:pt x="4940" y="5027"/>
                    </a:cubicBezTo>
                    <a:cubicBezTo>
                      <a:pt x="4943" y="5025"/>
                      <a:pt x="4946" y="5023"/>
                      <a:pt x="4949" y="5022"/>
                    </a:cubicBezTo>
                    <a:cubicBezTo>
                      <a:pt x="4955" y="5018"/>
                      <a:pt x="4962" y="5016"/>
                      <a:pt x="4970" y="5011"/>
                    </a:cubicBezTo>
                    <a:cubicBezTo>
                      <a:pt x="4972" y="5010"/>
                      <a:pt x="4974" y="5009"/>
                      <a:pt x="4978" y="5006"/>
                    </a:cubicBezTo>
                    <a:cubicBezTo>
                      <a:pt x="4984" y="5003"/>
                      <a:pt x="4991" y="4998"/>
                      <a:pt x="4997" y="4993"/>
                    </a:cubicBezTo>
                    <a:cubicBezTo>
                      <a:pt x="4999" y="4991"/>
                      <a:pt x="5002" y="4990"/>
                      <a:pt x="5004" y="4987"/>
                    </a:cubicBezTo>
                    <a:cubicBezTo>
                      <a:pt x="5012" y="4981"/>
                      <a:pt x="5021" y="4974"/>
                      <a:pt x="5028" y="4967"/>
                    </a:cubicBezTo>
                    <a:cubicBezTo>
                      <a:pt x="5036" y="4959"/>
                      <a:pt x="5043" y="4950"/>
                      <a:pt x="5049" y="4942"/>
                    </a:cubicBezTo>
                    <a:cubicBezTo>
                      <a:pt x="5052" y="4940"/>
                      <a:pt x="5053" y="4937"/>
                      <a:pt x="5054" y="4936"/>
                    </a:cubicBezTo>
                    <a:cubicBezTo>
                      <a:pt x="5059" y="4929"/>
                      <a:pt x="5064" y="4923"/>
                      <a:pt x="5068" y="4916"/>
                    </a:cubicBezTo>
                    <a:cubicBezTo>
                      <a:pt x="5070" y="4913"/>
                      <a:pt x="5071" y="4910"/>
                      <a:pt x="5073" y="4908"/>
                    </a:cubicBezTo>
                    <a:cubicBezTo>
                      <a:pt x="5077" y="4900"/>
                      <a:pt x="5080" y="4893"/>
                      <a:pt x="5084" y="4887"/>
                    </a:cubicBezTo>
                    <a:cubicBezTo>
                      <a:pt x="5085" y="4884"/>
                      <a:pt x="5086" y="4881"/>
                      <a:pt x="5087" y="4879"/>
                    </a:cubicBezTo>
                    <a:cubicBezTo>
                      <a:pt x="5091" y="4871"/>
                      <a:pt x="5095" y="4861"/>
                      <a:pt x="5097" y="4853"/>
                    </a:cubicBezTo>
                    <a:cubicBezTo>
                      <a:pt x="5098" y="4852"/>
                      <a:pt x="5098" y="4850"/>
                      <a:pt x="5099" y="4849"/>
                    </a:cubicBezTo>
                    <a:cubicBezTo>
                      <a:pt x="5099" y="4849"/>
                      <a:pt x="5099" y="4848"/>
                      <a:pt x="5099" y="4848"/>
                    </a:cubicBezTo>
                    <a:cubicBezTo>
                      <a:pt x="5099" y="4847"/>
                      <a:pt x="5099" y="4846"/>
                      <a:pt x="5101" y="4844"/>
                    </a:cubicBezTo>
                    <a:cubicBezTo>
                      <a:pt x="5246" y="4373"/>
                      <a:pt x="5321" y="3903"/>
                      <a:pt x="5322" y="3443"/>
                    </a:cubicBezTo>
                    <a:cubicBezTo>
                      <a:pt x="5323" y="3286"/>
                      <a:pt x="5196" y="3157"/>
                      <a:pt x="5039" y="3157"/>
                    </a:cubicBezTo>
                    <a:cubicBezTo>
                      <a:pt x="4881" y="3157"/>
                      <a:pt x="4753" y="3284"/>
                      <a:pt x="4753" y="3441"/>
                    </a:cubicBezTo>
                    <a:cubicBezTo>
                      <a:pt x="4752" y="3693"/>
                      <a:pt x="4724" y="3950"/>
                      <a:pt x="4673" y="4209"/>
                    </a:cubicBezTo>
                    <a:lnTo>
                      <a:pt x="2978" y="2513"/>
                    </a:lnTo>
                    <a:lnTo>
                      <a:pt x="2978" y="749"/>
                    </a:lnTo>
                    <a:cubicBezTo>
                      <a:pt x="3352" y="881"/>
                      <a:pt x="3686" y="1086"/>
                      <a:pt x="3961" y="1362"/>
                    </a:cubicBezTo>
                    <a:cubicBezTo>
                      <a:pt x="4249" y="1650"/>
                      <a:pt x="4464" y="2000"/>
                      <a:pt x="4596" y="2404"/>
                    </a:cubicBezTo>
                    <a:cubicBezTo>
                      <a:pt x="4636" y="2524"/>
                      <a:pt x="4746" y="2599"/>
                      <a:pt x="4866" y="2599"/>
                    </a:cubicBezTo>
                    <a:cubicBezTo>
                      <a:pt x="4896" y="2599"/>
                      <a:pt x="4926" y="2595"/>
                      <a:pt x="4956" y="2585"/>
                    </a:cubicBezTo>
                    <a:cubicBezTo>
                      <a:pt x="5105" y="2536"/>
                      <a:pt x="5186" y="2375"/>
                      <a:pt x="5137" y="2225"/>
                    </a:cubicBezTo>
                    <a:cubicBezTo>
                      <a:pt x="4977" y="1737"/>
                      <a:pt x="4716" y="1311"/>
                      <a:pt x="4365" y="958"/>
                    </a:cubicBezTo>
                    <a:cubicBezTo>
                      <a:pt x="3934" y="527"/>
                      <a:pt x="3388" y="238"/>
                      <a:pt x="2778" y="98"/>
                    </a:cubicBezTo>
                    <a:cubicBezTo>
                      <a:pt x="2763" y="94"/>
                      <a:pt x="2748" y="90"/>
                      <a:pt x="2734" y="88"/>
                    </a:cubicBezTo>
                    <a:cubicBezTo>
                      <a:pt x="2465" y="30"/>
                      <a:pt x="2184" y="0"/>
                      <a:pt x="18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52"/>
              <p:cNvSpPr/>
              <p:nvPr/>
            </p:nvSpPr>
            <p:spPr>
              <a:xfrm>
                <a:off x="1170156" y="2750931"/>
                <a:ext cx="384366" cy="236169"/>
              </a:xfrm>
              <a:custGeom>
                <a:rect b="b" l="l" r="r" t="t"/>
                <a:pathLst>
                  <a:path extrusionOk="0" h="9686" w="15764">
                    <a:moveTo>
                      <a:pt x="15194" y="570"/>
                    </a:moveTo>
                    <a:lnTo>
                      <a:pt x="15194" y="3323"/>
                    </a:lnTo>
                    <a:cubicBezTo>
                      <a:pt x="15194" y="6518"/>
                      <a:pt x="12595" y="9117"/>
                      <a:pt x="9401" y="9117"/>
                    </a:cubicBezTo>
                    <a:cubicBezTo>
                      <a:pt x="7794" y="9117"/>
                      <a:pt x="6301" y="8474"/>
                      <a:pt x="5195" y="7306"/>
                    </a:cubicBezTo>
                    <a:cubicBezTo>
                      <a:pt x="5141" y="7250"/>
                      <a:pt x="5066" y="7218"/>
                      <a:pt x="4987" y="7218"/>
                    </a:cubicBezTo>
                    <a:lnTo>
                      <a:pt x="3323" y="7218"/>
                    </a:lnTo>
                    <a:cubicBezTo>
                      <a:pt x="2588" y="7218"/>
                      <a:pt x="1897" y="6931"/>
                      <a:pt x="1376" y="6411"/>
                    </a:cubicBezTo>
                    <a:cubicBezTo>
                      <a:pt x="856" y="5890"/>
                      <a:pt x="569" y="5199"/>
                      <a:pt x="569" y="4464"/>
                    </a:cubicBezTo>
                    <a:cubicBezTo>
                      <a:pt x="569" y="3728"/>
                      <a:pt x="856" y="3036"/>
                      <a:pt x="1376" y="2516"/>
                    </a:cubicBezTo>
                    <a:cubicBezTo>
                      <a:pt x="1897" y="1996"/>
                      <a:pt x="2587" y="1709"/>
                      <a:pt x="3323" y="1709"/>
                    </a:cubicBezTo>
                    <a:cubicBezTo>
                      <a:pt x="3481" y="1709"/>
                      <a:pt x="3609" y="1582"/>
                      <a:pt x="3609" y="1424"/>
                    </a:cubicBezTo>
                    <a:lnTo>
                      <a:pt x="3609" y="570"/>
                    </a:lnTo>
                    <a:close/>
                    <a:moveTo>
                      <a:pt x="3323" y="0"/>
                    </a:moveTo>
                    <a:cubicBezTo>
                      <a:pt x="3166" y="0"/>
                      <a:pt x="3038" y="128"/>
                      <a:pt x="3038" y="285"/>
                    </a:cubicBezTo>
                    <a:lnTo>
                      <a:pt x="3038" y="1152"/>
                    </a:lnTo>
                    <a:cubicBezTo>
                      <a:pt x="2259" y="1217"/>
                      <a:pt x="1534" y="1553"/>
                      <a:pt x="973" y="2114"/>
                    </a:cubicBezTo>
                    <a:cubicBezTo>
                      <a:pt x="345" y="2741"/>
                      <a:pt x="0" y="3576"/>
                      <a:pt x="0" y="4464"/>
                    </a:cubicBezTo>
                    <a:cubicBezTo>
                      <a:pt x="0" y="5351"/>
                      <a:pt x="345" y="6186"/>
                      <a:pt x="973" y="6814"/>
                    </a:cubicBezTo>
                    <a:cubicBezTo>
                      <a:pt x="1601" y="7442"/>
                      <a:pt x="2436" y="7787"/>
                      <a:pt x="3323" y="7787"/>
                    </a:cubicBezTo>
                    <a:lnTo>
                      <a:pt x="4867" y="7787"/>
                    </a:lnTo>
                    <a:cubicBezTo>
                      <a:pt x="6072" y="9013"/>
                      <a:pt x="7677" y="9686"/>
                      <a:pt x="9401" y="9686"/>
                    </a:cubicBezTo>
                    <a:cubicBezTo>
                      <a:pt x="12910" y="9686"/>
                      <a:pt x="15764" y="6832"/>
                      <a:pt x="15764" y="3323"/>
                    </a:cubicBezTo>
                    <a:lnTo>
                      <a:pt x="15764" y="285"/>
                    </a:lnTo>
                    <a:cubicBezTo>
                      <a:pt x="15764" y="128"/>
                      <a:pt x="15636" y="0"/>
                      <a:pt x="154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52"/>
              <p:cNvSpPr/>
              <p:nvPr/>
            </p:nvSpPr>
            <p:spPr>
              <a:xfrm>
                <a:off x="1197927" y="2806499"/>
                <a:ext cx="80340" cy="106527"/>
              </a:xfrm>
              <a:custGeom>
                <a:rect b="b" l="l" r="r" t="t"/>
                <a:pathLst>
                  <a:path extrusionOk="0" h="4369" w="3295">
                    <a:moveTo>
                      <a:pt x="1899" y="594"/>
                    </a:moveTo>
                    <a:lnTo>
                      <a:pt x="1899" y="1044"/>
                    </a:lnTo>
                    <a:cubicBezTo>
                      <a:pt x="1899" y="2000"/>
                      <a:pt x="2115" y="2943"/>
                      <a:pt x="2526" y="3798"/>
                    </a:cubicBezTo>
                    <a:lnTo>
                      <a:pt x="2184" y="3798"/>
                    </a:lnTo>
                    <a:cubicBezTo>
                      <a:pt x="1753" y="3798"/>
                      <a:pt x="1348" y="3630"/>
                      <a:pt x="1043" y="3326"/>
                    </a:cubicBezTo>
                    <a:cubicBezTo>
                      <a:pt x="737" y="3021"/>
                      <a:pt x="570" y="2616"/>
                      <a:pt x="570" y="2185"/>
                    </a:cubicBezTo>
                    <a:cubicBezTo>
                      <a:pt x="570" y="1753"/>
                      <a:pt x="737" y="1348"/>
                      <a:pt x="1043" y="1043"/>
                    </a:cubicBezTo>
                    <a:cubicBezTo>
                      <a:pt x="1279" y="806"/>
                      <a:pt x="1577" y="653"/>
                      <a:pt x="1899" y="594"/>
                    </a:cubicBezTo>
                    <a:close/>
                    <a:moveTo>
                      <a:pt x="2184" y="0"/>
                    </a:moveTo>
                    <a:cubicBezTo>
                      <a:pt x="1601" y="0"/>
                      <a:pt x="1053" y="228"/>
                      <a:pt x="640" y="640"/>
                    </a:cubicBezTo>
                    <a:cubicBezTo>
                      <a:pt x="228" y="1053"/>
                      <a:pt x="0" y="1602"/>
                      <a:pt x="0" y="2185"/>
                    </a:cubicBezTo>
                    <a:cubicBezTo>
                      <a:pt x="0" y="2768"/>
                      <a:pt x="228" y="3316"/>
                      <a:pt x="640" y="3729"/>
                    </a:cubicBezTo>
                    <a:cubicBezTo>
                      <a:pt x="1053" y="4141"/>
                      <a:pt x="1601" y="4368"/>
                      <a:pt x="2184" y="4368"/>
                    </a:cubicBezTo>
                    <a:lnTo>
                      <a:pt x="2998" y="4368"/>
                    </a:lnTo>
                    <a:cubicBezTo>
                      <a:pt x="3100" y="4368"/>
                      <a:pt x="3194" y="4314"/>
                      <a:pt x="3245" y="4226"/>
                    </a:cubicBezTo>
                    <a:cubicBezTo>
                      <a:pt x="3295" y="4138"/>
                      <a:pt x="3295" y="4029"/>
                      <a:pt x="3245" y="3941"/>
                    </a:cubicBezTo>
                    <a:cubicBezTo>
                      <a:pt x="2738" y="3065"/>
                      <a:pt x="2470" y="2063"/>
                      <a:pt x="2470" y="1044"/>
                    </a:cubicBezTo>
                    <a:lnTo>
                      <a:pt x="2470" y="285"/>
                    </a:lnTo>
                    <a:cubicBezTo>
                      <a:pt x="2470" y="128"/>
                      <a:pt x="2342" y="0"/>
                      <a:pt x="21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52"/>
              <p:cNvSpPr/>
              <p:nvPr/>
            </p:nvSpPr>
            <p:spPr>
              <a:xfrm>
                <a:off x="1272001" y="2778703"/>
                <a:ext cx="254748" cy="180626"/>
              </a:xfrm>
              <a:custGeom>
                <a:rect b="b" l="l" r="r" t="t"/>
                <a:pathLst>
                  <a:path extrusionOk="0" h="7408" w="10448">
                    <a:moveTo>
                      <a:pt x="287" y="1"/>
                    </a:moveTo>
                    <a:cubicBezTo>
                      <a:pt x="128" y="1"/>
                      <a:pt x="1" y="128"/>
                      <a:pt x="1" y="285"/>
                    </a:cubicBezTo>
                    <a:lnTo>
                      <a:pt x="1" y="2184"/>
                    </a:lnTo>
                    <a:cubicBezTo>
                      <a:pt x="1" y="5064"/>
                      <a:pt x="2344" y="7407"/>
                      <a:pt x="5224" y="7407"/>
                    </a:cubicBezTo>
                    <a:cubicBezTo>
                      <a:pt x="6412" y="7407"/>
                      <a:pt x="7534" y="7017"/>
                      <a:pt x="8465" y="6278"/>
                    </a:cubicBezTo>
                    <a:cubicBezTo>
                      <a:pt x="8589" y="6180"/>
                      <a:pt x="8609" y="6000"/>
                      <a:pt x="8511" y="5878"/>
                    </a:cubicBezTo>
                    <a:cubicBezTo>
                      <a:pt x="8455" y="5806"/>
                      <a:pt x="8372" y="5769"/>
                      <a:pt x="8288" y="5769"/>
                    </a:cubicBezTo>
                    <a:cubicBezTo>
                      <a:pt x="8226" y="5769"/>
                      <a:pt x="8163" y="5790"/>
                      <a:pt x="8111" y="5831"/>
                    </a:cubicBezTo>
                    <a:cubicBezTo>
                      <a:pt x="7281" y="6490"/>
                      <a:pt x="6282" y="6838"/>
                      <a:pt x="5224" y="6838"/>
                    </a:cubicBezTo>
                    <a:cubicBezTo>
                      <a:pt x="2658" y="6838"/>
                      <a:pt x="571" y="4751"/>
                      <a:pt x="571" y="2184"/>
                    </a:cubicBezTo>
                    <a:lnTo>
                      <a:pt x="571" y="582"/>
                    </a:lnTo>
                    <a:cubicBezTo>
                      <a:pt x="944" y="613"/>
                      <a:pt x="1162" y="707"/>
                      <a:pt x="1408" y="813"/>
                    </a:cubicBezTo>
                    <a:cubicBezTo>
                      <a:pt x="1722" y="949"/>
                      <a:pt x="2078" y="1102"/>
                      <a:pt x="2755" y="1102"/>
                    </a:cubicBezTo>
                    <a:cubicBezTo>
                      <a:pt x="3431" y="1102"/>
                      <a:pt x="3787" y="949"/>
                      <a:pt x="4102" y="813"/>
                    </a:cubicBezTo>
                    <a:cubicBezTo>
                      <a:pt x="4405" y="683"/>
                      <a:pt x="4666" y="570"/>
                      <a:pt x="5224" y="570"/>
                    </a:cubicBezTo>
                    <a:cubicBezTo>
                      <a:pt x="5782" y="570"/>
                      <a:pt x="6043" y="683"/>
                      <a:pt x="6346" y="813"/>
                    </a:cubicBezTo>
                    <a:cubicBezTo>
                      <a:pt x="6660" y="949"/>
                      <a:pt x="7017" y="1102"/>
                      <a:pt x="7693" y="1102"/>
                    </a:cubicBezTo>
                    <a:cubicBezTo>
                      <a:pt x="8370" y="1102"/>
                      <a:pt x="8726" y="949"/>
                      <a:pt x="9040" y="813"/>
                    </a:cubicBezTo>
                    <a:cubicBezTo>
                      <a:pt x="9286" y="707"/>
                      <a:pt x="9504" y="613"/>
                      <a:pt x="9877" y="582"/>
                    </a:cubicBezTo>
                    <a:lnTo>
                      <a:pt x="9877" y="2184"/>
                    </a:lnTo>
                    <a:cubicBezTo>
                      <a:pt x="9877" y="3244"/>
                      <a:pt x="9529" y="4242"/>
                      <a:pt x="8871" y="5072"/>
                    </a:cubicBezTo>
                    <a:cubicBezTo>
                      <a:pt x="8773" y="5195"/>
                      <a:pt x="8793" y="5374"/>
                      <a:pt x="8917" y="5472"/>
                    </a:cubicBezTo>
                    <a:cubicBezTo>
                      <a:pt x="8969" y="5513"/>
                      <a:pt x="9032" y="5533"/>
                      <a:pt x="9094" y="5533"/>
                    </a:cubicBezTo>
                    <a:cubicBezTo>
                      <a:pt x="9178" y="5533"/>
                      <a:pt x="9261" y="5497"/>
                      <a:pt x="9317" y="5426"/>
                    </a:cubicBezTo>
                    <a:cubicBezTo>
                      <a:pt x="10057" y="4494"/>
                      <a:pt x="10447" y="3374"/>
                      <a:pt x="10447" y="2184"/>
                    </a:cubicBezTo>
                    <a:lnTo>
                      <a:pt x="10447" y="285"/>
                    </a:lnTo>
                    <a:cubicBezTo>
                      <a:pt x="10447" y="210"/>
                      <a:pt x="10417" y="138"/>
                      <a:pt x="10364" y="84"/>
                    </a:cubicBezTo>
                    <a:cubicBezTo>
                      <a:pt x="10310" y="31"/>
                      <a:pt x="10238" y="1"/>
                      <a:pt x="10163" y="1"/>
                    </a:cubicBezTo>
                    <a:cubicBezTo>
                      <a:pt x="9486" y="1"/>
                      <a:pt x="9129" y="154"/>
                      <a:pt x="8815" y="290"/>
                    </a:cubicBezTo>
                    <a:cubicBezTo>
                      <a:pt x="8512" y="420"/>
                      <a:pt x="8252" y="533"/>
                      <a:pt x="7693" y="533"/>
                    </a:cubicBezTo>
                    <a:cubicBezTo>
                      <a:pt x="7135" y="533"/>
                      <a:pt x="6873" y="420"/>
                      <a:pt x="6572" y="290"/>
                    </a:cubicBezTo>
                    <a:cubicBezTo>
                      <a:pt x="6256" y="154"/>
                      <a:pt x="5900" y="1"/>
                      <a:pt x="5224" y="1"/>
                    </a:cubicBezTo>
                    <a:cubicBezTo>
                      <a:pt x="4548" y="1"/>
                      <a:pt x="4192" y="154"/>
                      <a:pt x="3876" y="290"/>
                    </a:cubicBezTo>
                    <a:cubicBezTo>
                      <a:pt x="3575" y="420"/>
                      <a:pt x="3313" y="533"/>
                      <a:pt x="2755" y="533"/>
                    </a:cubicBezTo>
                    <a:cubicBezTo>
                      <a:pt x="2196" y="533"/>
                      <a:pt x="1936" y="420"/>
                      <a:pt x="1633" y="290"/>
                    </a:cubicBezTo>
                    <a:cubicBezTo>
                      <a:pt x="1319" y="154"/>
                      <a:pt x="962" y="1"/>
                      <a:pt x="2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52"/>
              <p:cNvSpPr/>
              <p:nvPr/>
            </p:nvSpPr>
            <p:spPr>
              <a:xfrm>
                <a:off x="1193270" y="2997633"/>
                <a:ext cx="412186" cy="46327"/>
              </a:xfrm>
              <a:custGeom>
                <a:rect b="b" l="l" r="r" t="t"/>
                <a:pathLst>
                  <a:path extrusionOk="0" h="1900" w="16905">
                    <a:moveTo>
                      <a:pt x="15862" y="569"/>
                    </a:moveTo>
                    <a:lnTo>
                      <a:pt x="15743" y="988"/>
                    </a:lnTo>
                    <a:cubicBezTo>
                      <a:pt x="15692" y="1167"/>
                      <a:pt x="15476" y="1329"/>
                      <a:pt x="15291" y="1329"/>
                    </a:cubicBezTo>
                    <a:lnTo>
                      <a:pt x="1615" y="1329"/>
                    </a:lnTo>
                    <a:cubicBezTo>
                      <a:pt x="1430" y="1329"/>
                      <a:pt x="1214" y="1167"/>
                      <a:pt x="1163" y="988"/>
                    </a:cubicBezTo>
                    <a:lnTo>
                      <a:pt x="1044" y="569"/>
                    </a:lnTo>
                    <a:close/>
                    <a:moveTo>
                      <a:pt x="287" y="0"/>
                    </a:moveTo>
                    <a:cubicBezTo>
                      <a:pt x="130" y="0"/>
                      <a:pt x="1" y="127"/>
                      <a:pt x="1" y="285"/>
                    </a:cubicBezTo>
                    <a:cubicBezTo>
                      <a:pt x="1" y="442"/>
                      <a:pt x="130" y="569"/>
                      <a:pt x="287" y="569"/>
                    </a:cubicBezTo>
                    <a:lnTo>
                      <a:pt x="451" y="569"/>
                    </a:lnTo>
                    <a:lnTo>
                      <a:pt x="615" y="1144"/>
                    </a:lnTo>
                    <a:cubicBezTo>
                      <a:pt x="737" y="1567"/>
                      <a:pt x="1176" y="1899"/>
                      <a:pt x="1615" y="1899"/>
                    </a:cubicBezTo>
                    <a:lnTo>
                      <a:pt x="15291" y="1899"/>
                    </a:lnTo>
                    <a:cubicBezTo>
                      <a:pt x="15730" y="1899"/>
                      <a:pt x="16169" y="1567"/>
                      <a:pt x="16291" y="1144"/>
                    </a:cubicBezTo>
                    <a:lnTo>
                      <a:pt x="16455" y="569"/>
                    </a:lnTo>
                    <a:lnTo>
                      <a:pt x="16620" y="569"/>
                    </a:lnTo>
                    <a:cubicBezTo>
                      <a:pt x="16778" y="569"/>
                      <a:pt x="16905" y="442"/>
                      <a:pt x="16905" y="285"/>
                    </a:cubicBezTo>
                    <a:cubicBezTo>
                      <a:pt x="16905" y="127"/>
                      <a:pt x="16778" y="0"/>
                      <a:pt x="166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96" name="Google Shape;596;p52"/>
          <p:cNvGrpSpPr/>
          <p:nvPr/>
        </p:nvGrpSpPr>
        <p:grpSpPr>
          <a:xfrm>
            <a:off x="7388133" y="1583361"/>
            <a:ext cx="643572" cy="643572"/>
            <a:chOff x="7388133" y="1583361"/>
            <a:chExt cx="643572" cy="643572"/>
          </a:xfrm>
        </p:grpSpPr>
        <p:sp>
          <p:nvSpPr>
            <p:cNvPr id="597" name="Google Shape;597;p52"/>
            <p:cNvSpPr/>
            <p:nvPr/>
          </p:nvSpPr>
          <p:spPr>
            <a:xfrm>
              <a:off x="7388133" y="1583361"/>
              <a:ext cx="643572" cy="64357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52"/>
            <p:cNvSpPr/>
            <p:nvPr/>
          </p:nvSpPr>
          <p:spPr>
            <a:xfrm>
              <a:off x="7556318" y="1692832"/>
              <a:ext cx="307175" cy="424613"/>
            </a:xfrm>
            <a:custGeom>
              <a:rect b="b" l="l" r="r" t="t"/>
              <a:pathLst>
                <a:path extrusionOk="0" h="17854" w="12916">
                  <a:moveTo>
                    <a:pt x="10699" y="570"/>
                  </a:moveTo>
                  <a:lnTo>
                    <a:pt x="11215" y="2633"/>
                  </a:lnTo>
                  <a:cubicBezTo>
                    <a:pt x="11247" y="2760"/>
                    <a:pt x="11360" y="2850"/>
                    <a:pt x="11491" y="2850"/>
                  </a:cubicBezTo>
                  <a:lnTo>
                    <a:pt x="12346" y="2850"/>
                  </a:lnTo>
                  <a:lnTo>
                    <a:pt x="12346" y="3798"/>
                  </a:lnTo>
                  <a:lnTo>
                    <a:pt x="571" y="3798"/>
                  </a:lnTo>
                  <a:lnTo>
                    <a:pt x="571" y="2850"/>
                  </a:lnTo>
                  <a:lnTo>
                    <a:pt x="10351" y="2850"/>
                  </a:lnTo>
                  <a:cubicBezTo>
                    <a:pt x="10509" y="2850"/>
                    <a:pt x="10636" y="2721"/>
                    <a:pt x="10636" y="2564"/>
                  </a:cubicBezTo>
                  <a:cubicBezTo>
                    <a:pt x="10636" y="2407"/>
                    <a:pt x="10509" y="2279"/>
                    <a:pt x="10351" y="2279"/>
                  </a:cubicBezTo>
                  <a:lnTo>
                    <a:pt x="1790" y="2279"/>
                  </a:lnTo>
                  <a:lnTo>
                    <a:pt x="2217" y="570"/>
                  </a:lnTo>
                  <a:close/>
                  <a:moveTo>
                    <a:pt x="7637" y="4369"/>
                  </a:moveTo>
                  <a:lnTo>
                    <a:pt x="7637" y="6268"/>
                  </a:lnTo>
                  <a:lnTo>
                    <a:pt x="1325" y="6268"/>
                  </a:lnTo>
                  <a:lnTo>
                    <a:pt x="1165" y="4369"/>
                  </a:lnTo>
                  <a:close/>
                  <a:moveTo>
                    <a:pt x="11751" y="4369"/>
                  </a:moveTo>
                  <a:lnTo>
                    <a:pt x="11591" y="6268"/>
                  </a:lnTo>
                  <a:lnTo>
                    <a:pt x="8206" y="6268"/>
                  </a:lnTo>
                  <a:lnTo>
                    <a:pt x="8206" y="4369"/>
                  </a:lnTo>
                  <a:close/>
                  <a:moveTo>
                    <a:pt x="7921" y="8379"/>
                  </a:moveTo>
                  <a:lnTo>
                    <a:pt x="9061" y="8835"/>
                  </a:lnTo>
                  <a:lnTo>
                    <a:pt x="9061" y="11206"/>
                  </a:lnTo>
                  <a:lnTo>
                    <a:pt x="6782" y="11206"/>
                  </a:lnTo>
                  <a:lnTo>
                    <a:pt x="6782" y="8835"/>
                  </a:lnTo>
                  <a:lnTo>
                    <a:pt x="7921" y="8379"/>
                  </a:lnTo>
                  <a:close/>
                  <a:moveTo>
                    <a:pt x="10820" y="15384"/>
                  </a:moveTo>
                  <a:lnTo>
                    <a:pt x="10660" y="17283"/>
                  </a:lnTo>
                  <a:lnTo>
                    <a:pt x="2256" y="17283"/>
                  </a:lnTo>
                  <a:lnTo>
                    <a:pt x="2096" y="15384"/>
                  </a:lnTo>
                  <a:close/>
                  <a:moveTo>
                    <a:pt x="1995" y="0"/>
                  </a:moveTo>
                  <a:cubicBezTo>
                    <a:pt x="1864" y="0"/>
                    <a:pt x="1750" y="90"/>
                    <a:pt x="1718" y="216"/>
                  </a:cubicBezTo>
                  <a:lnTo>
                    <a:pt x="1203" y="2279"/>
                  </a:lnTo>
                  <a:lnTo>
                    <a:pt x="285" y="2279"/>
                  </a:lnTo>
                  <a:cubicBezTo>
                    <a:pt x="128" y="2279"/>
                    <a:pt x="0" y="2407"/>
                    <a:pt x="0" y="2564"/>
                  </a:cubicBezTo>
                  <a:lnTo>
                    <a:pt x="0" y="4084"/>
                  </a:lnTo>
                  <a:cubicBezTo>
                    <a:pt x="0" y="4241"/>
                    <a:pt x="128" y="4369"/>
                    <a:pt x="285" y="4369"/>
                  </a:cubicBezTo>
                  <a:lnTo>
                    <a:pt x="593" y="4369"/>
                  </a:lnTo>
                  <a:lnTo>
                    <a:pt x="1093" y="10282"/>
                  </a:lnTo>
                  <a:cubicBezTo>
                    <a:pt x="1105" y="10431"/>
                    <a:pt x="1230" y="10543"/>
                    <a:pt x="1377" y="10543"/>
                  </a:cubicBezTo>
                  <a:cubicBezTo>
                    <a:pt x="1385" y="10543"/>
                    <a:pt x="1393" y="10543"/>
                    <a:pt x="1402" y="10542"/>
                  </a:cubicBezTo>
                  <a:cubicBezTo>
                    <a:pt x="1558" y="10529"/>
                    <a:pt x="1674" y="10391"/>
                    <a:pt x="1661" y="10235"/>
                  </a:cubicBezTo>
                  <a:lnTo>
                    <a:pt x="1374" y="6838"/>
                  </a:lnTo>
                  <a:lnTo>
                    <a:pt x="7637" y="6838"/>
                  </a:lnTo>
                  <a:lnTo>
                    <a:pt x="7637" y="7879"/>
                  </a:lnTo>
                  <a:lnTo>
                    <a:pt x="6391" y="8377"/>
                  </a:lnTo>
                  <a:cubicBezTo>
                    <a:pt x="6283" y="8420"/>
                    <a:pt x="6212" y="8525"/>
                    <a:pt x="6212" y="8642"/>
                  </a:cubicBezTo>
                  <a:lnTo>
                    <a:pt x="6212" y="11491"/>
                  </a:lnTo>
                  <a:cubicBezTo>
                    <a:pt x="6212" y="11648"/>
                    <a:pt x="6339" y="11775"/>
                    <a:pt x="6496" y="11775"/>
                  </a:cubicBezTo>
                  <a:lnTo>
                    <a:pt x="9345" y="11775"/>
                  </a:lnTo>
                  <a:cubicBezTo>
                    <a:pt x="9502" y="11775"/>
                    <a:pt x="9631" y="11648"/>
                    <a:pt x="9631" y="11491"/>
                  </a:cubicBezTo>
                  <a:lnTo>
                    <a:pt x="9631" y="8642"/>
                  </a:lnTo>
                  <a:cubicBezTo>
                    <a:pt x="9631" y="8525"/>
                    <a:pt x="9560" y="8420"/>
                    <a:pt x="9451" y="8377"/>
                  </a:cubicBezTo>
                  <a:lnTo>
                    <a:pt x="8206" y="7879"/>
                  </a:lnTo>
                  <a:lnTo>
                    <a:pt x="8206" y="6838"/>
                  </a:lnTo>
                  <a:lnTo>
                    <a:pt x="11542" y="6838"/>
                  </a:lnTo>
                  <a:lnTo>
                    <a:pt x="10868" y="14814"/>
                  </a:lnTo>
                  <a:lnTo>
                    <a:pt x="2048" y="14814"/>
                  </a:lnTo>
                  <a:lnTo>
                    <a:pt x="1756" y="11369"/>
                  </a:lnTo>
                  <a:cubicBezTo>
                    <a:pt x="1744" y="11220"/>
                    <a:pt x="1619" y="11109"/>
                    <a:pt x="1473" y="11109"/>
                  </a:cubicBezTo>
                  <a:cubicBezTo>
                    <a:pt x="1465" y="11109"/>
                    <a:pt x="1457" y="11109"/>
                    <a:pt x="1449" y="11110"/>
                  </a:cubicBezTo>
                  <a:cubicBezTo>
                    <a:pt x="1292" y="11123"/>
                    <a:pt x="1175" y="11261"/>
                    <a:pt x="1189" y="11417"/>
                  </a:cubicBezTo>
                  <a:lnTo>
                    <a:pt x="1711" y="17593"/>
                  </a:lnTo>
                  <a:cubicBezTo>
                    <a:pt x="1723" y="17739"/>
                    <a:pt x="1847" y="17853"/>
                    <a:pt x="1995" y="17853"/>
                  </a:cubicBezTo>
                  <a:lnTo>
                    <a:pt x="10922" y="17853"/>
                  </a:lnTo>
                  <a:cubicBezTo>
                    <a:pt x="11069" y="17853"/>
                    <a:pt x="11193" y="17739"/>
                    <a:pt x="11205" y="17593"/>
                  </a:cubicBezTo>
                  <a:lnTo>
                    <a:pt x="12323" y="4369"/>
                  </a:lnTo>
                  <a:lnTo>
                    <a:pt x="12630" y="4369"/>
                  </a:lnTo>
                  <a:cubicBezTo>
                    <a:pt x="12787" y="4369"/>
                    <a:pt x="12916" y="4241"/>
                    <a:pt x="12916" y="4084"/>
                  </a:cubicBezTo>
                  <a:lnTo>
                    <a:pt x="12916" y="2564"/>
                  </a:lnTo>
                  <a:cubicBezTo>
                    <a:pt x="12916" y="2407"/>
                    <a:pt x="12787" y="2279"/>
                    <a:pt x="12630" y="2279"/>
                  </a:cubicBezTo>
                  <a:lnTo>
                    <a:pt x="11713" y="2279"/>
                  </a:lnTo>
                  <a:lnTo>
                    <a:pt x="11198" y="216"/>
                  </a:lnTo>
                  <a:cubicBezTo>
                    <a:pt x="11166" y="90"/>
                    <a:pt x="11053" y="0"/>
                    <a:pt x="10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3"/>
          <p:cNvSpPr txBox="1"/>
          <p:nvPr>
            <p:ph type="title"/>
          </p:nvPr>
        </p:nvSpPr>
        <p:spPr>
          <a:xfrm>
            <a:off x="101650" y="1309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Data Description</a:t>
            </a:r>
            <a:endParaRPr/>
          </a:p>
        </p:txBody>
      </p:sp>
      <p:sp>
        <p:nvSpPr>
          <p:cNvPr id="604" name="Google Shape;604;p53"/>
          <p:cNvSpPr/>
          <p:nvPr/>
        </p:nvSpPr>
        <p:spPr>
          <a:xfrm>
            <a:off x="7155750" y="-137525"/>
            <a:ext cx="1730175" cy="1354050"/>
          </a:xfrm>
          <a:custGeom>
            <a:rect b="b" l="l" r="r" t="t"/>
            <a:pathLst>
              <a:path extrusionOk="0" h="54162" w="69207">
                <a:moveTo>
                  <a:pt x="20687" y="30842"/>
                </a:moveTo>
                <a:lnTo>
                  <a:pt x="10908" y="0"/>
                </a:lnTo>
                <a:lnTo>
                  <a:pt x="32347" y="15045"/>
                </a:lnTo>
                <a:lnTo>
                  <a:pt x="55291" y="10907"/>
                </a:lnTo>
                <a:lnTo>
                  <a:pt x="47768" y="23319"/>
                </a:lnTo>
                <a:lnTo>
                  <a:pt x="69207" y="38741"/>
                </a:lnTo>
                <a:lnTo>
                  <a:pt x="42126" y="39869"/>
                </a:lnTo>
                <a:lnTo>
                  <a:pt x="42126" y="54162"/>
                </a:lnTo>
                <a:lnTo>
                  <a:pt x="30090" y="42502"/>
                </a:lnTo>
                <a:lnTo>
                  <a:pt x="0" y="42878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5" name="Google Shape;605;p53"/>
          <p:cNvSpPr txBox="1"/>
          <p:nvPr/>
        </p:nvSpPr>
        <p:spPr>
          <a:xfrm>
            <a:off x="514750" y="1026025"/>
            <a:ext cx="64869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Mono"/>
              <a:buChar char="●"/>
            </a:pPr>
            <a:r>
              <a:rPr b="1"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transaction_id</a:t>
            </a:r>
            <a:r>
              <a:rPr b="0"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: unique identifier for each transaction</a:t>
            </a:r>
            <a:endParaRPr b="0" i="0" sz="13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Mono"/>
              <a:buChar char="●"/>
            </a:pPr>
            <a:r>
              <a:rPr b="1"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age</a:t>
            </a:r>
            <a:r>
              <a:rPr b="0"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: age of the customer making the transaction</a:t>
            </a:r>
            <a:endParaRPr b="0" i="0" sz="13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Mono"/>
              <a:buChar char="●"/>
            </a:pPr>
            <a:r>
              <a:rPr b="1"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income</a:t>
            </a:r>
            <a:r>
              <a:rPr b="0"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: income of the customer making the transaction</a:t>
            </a:r>
            <a:endParaRPr b="0" i="0" sz="13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Mono"/>
              <a:buChar char="●"/>
            </a:pPr>
            <a:r>
              <a:rPr b="1"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sex</a:t>
            </a:r>
            <a:r>
              <a:rPr b="0"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: sex of the customer making the transaction</a:t>
            </a:r>
            <a:endParaRPr b="0" i="0" sz="13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Mono"/>
              <a:buChar char="●"/>
            </a:pPr>
            <a:r>
              <a:rPr b="1" i="0" lang="en" sz="13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Space Mono"/>
                <a:ea typeface="Space Mono"/>
                <a:cs typeface="Space Mono"/>
                <a:sym typeface="Space Mono"/>
              </a:rPr>
              <a:t>rewards_member</a:t>
            </a:r>
            <a:r>
              <a:rPr b="0"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: whether or not the customer is a rewards program member</a:t>
            </a:r>
            <a:endParaRPr b="0" i="0" sz="13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Mono"/>
              <a:buChar char="●"/>
            </a:pPr>
            <a:r>
              <a:rPr b="1"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occupation</a:t>
            </a:r>
            <a:r>
              <a:rPr b="0"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: the occupation of the customer making the transaction</a:t>
            </a:r>
            <a:endParaRPr b="0" i="0" sz="13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Mono"/>
              <a:buChar char="●"/>
            </a:pPr>
            <a:r>
              <a:rPr b="1"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num_items</a:t>
            </a:r>
            <a:r>
              <a:rPr b="0"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: number of items purchased in the transaction</a:t>
            </a:r>
            <a:endParaRPr b="0" i="0" sz="13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Mono"/>
              <a:buChar char="●"/>
            </a:pPr>
            <a:r>
              <a:rPr b="1"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purchase_method</a:t>
            </a:r>
            <a:r>
              <a:rPr b="0"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: method of purchase (e.g., cash, credit card)</a:t>
            </a:r>
            <a:endParaRPr b="0" i="0" sz="13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Mono"/>
              <a:buChar char="●"/>
            </a:pPr>
            <a:r>
              <a:rPr b="1" i="0" lang="en" sz="13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Space Mono"/>
                <a:ea typeface="Space Mono"/>
                <a:cs typeface="Space Mono"/>
                <a:sym typeface="Space Mono"/>
              </a:rPr>
              <a:t>wait_time</a:t>
            </a:r>
            <a:r>
              <a:rPr b="0"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: time spent waiting in line before making the transaction in minutes</a:t>
            </a:r>
            <a:endParaRPr b="0" i="0" sz="13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Mono"/>
              <a:buChar char="●"/>
            </a:pPr>
            <a:r>
              <a:rPr b="1" i="0" lang="en" sz="13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Space Mono"/>
                <a:ea typeface="Space Mono"/>
                <a:cs typeface="Space Mono"/>
                <a:sym typeface="Space Mono"/>
              </a:rPr>
              <a:t>purchase_amount</a:t>
            </a:r>
            <a:r>
              <a:rPr b="0"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: total purchase amount of the transaction in USD</a:t>
            </a:r>
            <a:endParaRPr b="0" i="0" sz="13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Mono"/>
              <a:buChar char="●"/>
            </a:pPr>
            <a:r>
              <a:rPr b="1"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store_location</a:t>
            </a:r>
            <a:r>
              <a:rPr b="0"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: location of the store where the transaction took place</a:t>
            </a:r>
            <a:endParaRPr b="0" i="0" sz="13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Mono"/>
              <a:buChar char="●"/>
            </a:pPr>
            <a:r>
              <a:rPr b="1"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transaction_time</a:t>
            </a:r>
            <a:r>
              <a:rPr b="0"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: hour when the transaction took place</a:t>
            </a:r>
            <a:endParaRPr b="0" i="0" sz="13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Mono"/>
              <a:buChar char="●"/>
            </a:pPr>
            <a:r>
              <a:rPr b="1"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day_of_week</a:t>
            </a:r>
            <a:r>
              <a:rPr b="0"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: day of the week when the transaction took place</a:t>
            </a:r>
            <a:endParaRPr b="0"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606" name="Google Shape;606;p53"/>
          <p:cNvSpPr txBox="1"/>
          <p:nvPr>
            <p:ph type="title"/>
          </p:nvPr>
        </p:nvSpPr>
        <p:spPr>
          <a:xfrm>
            <a:off x="676500" y="6091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500">
                <a:latin typeface="Space Mono"/>
                <a:ea typeface="Space Mono"/>
                <a:cs typeface="Space Mono"/>
                <a:sym typeface="Space Mono"/>
              </a:rPr>
              <a:t>Data Overview: 13 variables and 1.8 million columns </a:t>
            </a:r>
            <a:endParaRPr sz="1500"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607" name="Google Shape;607;p53"/>
          <p:cNvSpPr/>
          <p:nvPr/>
        </p:nvSpPr>
        <p:spPr>
          <a:xfrm>
            <a:off x="442750" y="609125"/>
            <a:ext cx="6558901" cy="478204"/>
          </a:xfrm>
          <a:custGeom>
            <a:rect b="b" l="l" r="r" t="t"/>
            <a:pathLst>
              <a:path extrusionOk="0" h="51337" w="121975">
                <a:moveTo>
                  <a:pt x="98306" y="5376"/>
                </a:moveTo>
                <a:cubicBezTo>
                  <a:pt x="101908" y="7385"/>
                  <a:pt x="117495" y="10849"/>
                  <a:pt x="119919" y="17430"/>
                </a:cubicBezTo>
                <a:cubicBezTo>
                  <a:pt x="122344" y="24011"/>
                  <a:pt x="124976" y="39251"/>
                  <a:pt x="112853" y="44862"/>
                </a:cubicBezTo>
                <a:cubicBezTo>
                  <a:pt x="100730" y="50473"/>
                  <a:pt x="65539" y="51997"/>
                  <a:pt x="47182" y="51096"/>
                </a:cubicBezTo>
                <a:cubicBezTo>
                  <a:pt x="28825" y="50195"/>
                  <a:pt x="7974" y="47286"/>
                  <a:pt x="2709" y="39458"/>
                </a:cubicBezTo>
                <a:cubicBezTo>
                  <a:pt x="-2556" y="31630"/>
                  <a:pt x="-1089" y="10656"/>
                  <a:pt x="15594" y="4129"/>
                </a:cubicBezTo>
                <a:cubicBezTo>
                  <a:pt x="32277" y="-2398"/>
                  <a:pt x="88270" y="934"/>
                  <a:pt x="102805" y="295"/>
                </a:cubicBez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4"/>
          <p:cNvSpPr txBox="1"/>
          <p:nvPr>
            <p:ph type="title"/>
          </p:nvPr>
        </p:nvSpPr>
        <p:spPr>
          <a:xfrm>
            <a:off x="462689" y="2639700"/>
            <a:ext cx="4734900" cy="150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613" name="Google Shape;613;p54"/>
          <p:cNvSpPr txBox="1"/>
          <p:nvPr>
            <p:ph idx="2" type="title"/>
          </p:nvPr>
        </p:nvSpPr>
        <p:spPr>
          <a:xfrm>
            <a:off x="2200603" y="994125"/>
            <a:ext cx="12720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614" name="Google Shape;614;p54"/>
          <p:cNvSpPr/>
          <p:nvPr/>
        </p:nvSpPr>
        <p:spPr>
          <a:xfrm>
            <a:off x="2251438" y="1279300"/>
            <a:ext cx="1640603" cy="89854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ulish"/>
              </a:rPr>
              <a:t>02</a:t>
            </a:r>
          </a:p>
        </p:txBody>
      </p:sp>
      <p:grpSp>
        <p:nvGrpSpPr>
          <p:cNvPr id="615" name="Google Shape;615;p54"/>
          <p:cNvGrpSpPr/>
          <p:nvPr/>
        </p:nvGrpSpPr>
        <p:grpSpPr>
          <a:xfrm>
            <a:off x="5657727" y="-12"/>
            <a:ext cx="5250038" cy="5262324"/>
            <a:chOff x="-5395425" y="0"/>
            <a:chExt cx="5131500" cy="5143509"/>
          </a:xfrm>
        </p:grpSpPr>
        <p:cxnSp>
          <p:nvCxnSpPr>
            <p:cNvPr id="616" name="Google Shape;616;p54"/>
            <p:cNvCxnSpPr/>
            <p:nvPr/>
          </p:nvCxnSpPr>
          <p:spPr>
            <a:xfrm>
              <a:off x="-5395425" y="233262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7" name="Google Shape;617;p54"/>
            <p:cNvCxnSpPr/>
            <p:nvPr/>
          </p:nvCxnSpPr>
          <p:spPr>
            <a:xfrm>
              <a:off x="-5395425" y="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8" name="Google Shape;618;p54"/>
            <p:cNvCxnSpPr/>
            <p:nvPr/>
          </p:nvCxnSpPr>
          <p:spPr>
            <a:xfrm>
              <a:off x="-5395425" y="699761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9" name="Google Shape;619;p54"/>
            <p:cNvCxnSpPr/>
            <p:nvPr/>
          </p:nvCxnSpPr>
          <p:spPr>
            <a:xfrm>
              <a:off x="-5395425" y="466499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0" name="Google Shape;620;p54"/>
            <p:cNvCxnSpPr/>
            <p:nvPr/>
          </p:nvCxnSpPr>
          <p:spPr>
            <a:xfrm>
              <a:off x="-5395425" y="116626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1" name="Google Shape;621;p54"/>
            <p:cNvCxnSpPr/>
            <p:nvPr/>
          </p:nvCxnSpPr>
          <p:spPr>
            <a:xfrm>
              <a:off x="-5395425" y="932998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2" name="Google Shape;622;p54"/>
            <p:cNvCxnSpPr/>
            <p:nvPr/>
          </p:nvCxnSpPr>
          <p:spPr>
            <a:xfrm>
              <a:off x="-5395425" y="1632759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3" name="Google Shape;623;p54"/>
            <p:cNvCxnSpPr/>
            <p:nvPr/>
          </p:nvCxnSpPr>
          <p:spPr>
            <a:xfrm>
              <a:off x="-5395425" y="1399497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4" name="Google Shape;624;p54"/>
            <p:cNvCxnSpPr/>
            <p:nvPr/>
          </p:nvCxnSpPr>
          <p:spPr>
            <a:xfrm>
              <a:off x="-5395425" y="2099257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5" name="Google Shape;625;p54"/>
            <p:cNvCxnSpPr/>
            <p:nvPr/>
          </p:nvCxnSpPr>
          <p:spPr>
            <a:xfrm>
              <a:off x="-5395425" y="1865995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6" name="Google Shape;626;p54"/>
            <p:cNvCxnSpPr/>
            <p:nvPr/>
          </p:nvCxnSpPr>
          <p:spPr>
            <a:xfrm>
              <a:off x="-5395425" y="2565756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7" name="Google Shape;627;p54"/>
            <p:cNvCxnSpPr/>
            <p:nvPr/>
          </p:nvCxnSpPr>
          <p:spPr>
            <a:xfrm>
              <a:off x="-5395425" y="2332494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8" name="Google Shape;628;p54"/>
            <p:cNvCxnSpPr/>
            <p:nvPr/>
          </p:nvCxnSpPr>
          <p:spPr>
            <a:xfrm>
              <a:off x="-5395425" y="3032255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9" name="Google Shape;629;p54"/>
            <p:cNvCxnSpPr/>
            <p:nvPr/>
          </p:nvCxnSpPr>
          <p:spPr>
            <a:xfrm>
              <a:off x="-5395425" y="2798993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0" name="Google Shape;630;p54"/>
            <p:cNvCxnSpPr/>
            <p:nvPr/>
          </p:nvCxnSpPr>
          <p:spPr>
            <a:xfrm>
              <a:off x="-5395425" y="3498754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1" name="Google Shape;631;p54"/>
            <p:cNvCxnSpPr/>
            <p:nvPr/>
          </p:nvCxnSpPr>
          <p:spPr>
            <a:xfrm>
              <a:off x="-5395425" y="3265492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2" name="Google Shape;632;p54"/>
            <p:cNvCxnSpPr/>
            <p:nvPr/>
          </p:nvCxnSpPr>
          <p:spPr>
            <a:xfrm>
              <a:off x="-5395425" y="3732003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3" name="Google Shape;633;p54"/>
            <p:cNvCxnSpPr/>
            <p:nvPr/>
          </p:nvCxnSpPr>
          <p:spPr>
            <a:xfrm>
              <a:off x="-5395425" y="4198502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4" name="Google Shape;634;p54"/>
            <p:cNvCxnSpPr/>
            <p:nvPr/>
          </p:nvCxnSpPr>
          <p:spPr>
            <a:xfrm>
              <a:off x="-5395425" y="396524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5" name="Google Shape;635;p54"/>
            <p:cNvCxnSpPr/>
            <p:nvPr/>
          </p:nvCxnSpPr>
          <p:spPr>
            <a:xfrm>
              <a:off x="-5395425" y="4665001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6" name="Google Shape;636;p54"/>
            <p:cNvCxnSpPr/>
            <p:nvPr/>
          </p:nvCxnSpPr>
          <p:spPr>
            <a:xfrm>
              <a:off x="-5395425" y="4431739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7" name="Google Shape;637;p54"/>
            <p:cNvCxnSpPr/>
            <p:nvPr/>
          </p:nvCxnSpPr>
          <p:spPr>
            <a:xfrm>
              <a:off x="-5395425" y="513150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8" name="Google Shape;638;p54"/>
            <p:cNvCxnSpPr/>
            <p:nvPr/>
          </p:nvCxnSpPr>
          <p:spPr>
            <a:xfrm>
              <a:off x="-5395425" y="4898238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9" name="Google Shape;639;p54"/>
            <p:cNvCxnSpPr/>
            <p:nvPr/>
          </p:nvCxnSpPr>
          <p:spPr>
            <a:xfrm rot="5400000">
              <a:off x="-3068937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0" name="Google Shape;640;p54"/>
            <p:cNvCxnSpPr/>
            <p:nvPr/>
          </p:nvCxnSpPr>
          <p:spPr>
            <a:xfrm rot="5400000">
              <a:off x="-283567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1" name="Google Shape;641;p54"/>
            <p:cNvCxnSpPr/>
            <p:nvPr/>
          </p:nvCxnSpPr>
          <p:spPr>
            <a:xfrm rot="5400000">
              <a:off x="-3535436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2" name="Google Shape;642;p54"/>
            <p:cNvCxnSpPr/>
            <p:nvPr/>
          </p:nvCxnSpPr>
          <p:spPr>
            <a:xfrm rot="5400000">
              <a:off x="-3302174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3" name="Google Shape;643;p54"/>
            <p:cNvCxnSpPr/>
            <p:nvPr/>
          </p:nvCxnSpPr>
          <p:spPr>
            <a:xfrm rot="5400000">
              <a:off x="-400193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4" name="Google Shape;644;p54"/>
            <p:cNvCxnSpPr/>
            <p:nvPr/>
          </p:nvCxnSpPr>
          <p:spPr>
            <a:xfrm rot="5400000">
              <a:off x="-3768673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5" name="Google Shape;645;p54"/>
            <p:cNvCxnSpPr/>
            <p:nvPr/>
          </p:nvCxnSpPr>
          <p:spPr>
            <a:xfrm rot="5400000">
              <a:off x="-4468434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6" name="Google Shape;646;p54"/>
            <p:cNvCxnSpPr/>
            <p:nvPr/>
          </p:nvCxnSpPr>
          <p:spPr>
            <a:xfrm rot="5400000">
              <a:off x="-4235172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7" name="Google Shape;647;p54"/>
            <p:cNvCxnSpPr/>
            <p:nvPr/>
          </p:nvCxnSpPr>
          <p:spPr>
            <a:xfrm rot="5400000">
              <a:off x="-4934932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8" name="Google Shape;648;p54"/>
            <p:cNvCxnSpPr/>
            <p:nvPr/>
          </p:nvCxnSpPr>
          <p:spPr>
            <a:xfrm rot="5400000">
              <a:off x="-4701670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9" name="Google Shape;649;p54"/>
            <p:cNvCxnSpPr/>
            <p:nvPr/>
          </p:nvCxnSpPr>
          <p:spPr>
            <a:xfrm rot="5400000">
              <a:off x="-5401431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50" name="Google Shape;650;p54"/>
            <p:cNvCxnSpPr/>
            <p:nvPr/>
          </p:nvCxnSpPr>
          <p:spPr>
            <a:xfrm rot="5400000">
              <a:off x="-5168169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51" name="Google Shape;651;p54"/>
            <p:cNvCxnSpPr/>
            <p:nvPr/>
          </p:nvCxnSpPr>
          <p:spPr>
            <a:xfrm rot="5400000">
              <a:off x="-5867930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52" name="Google Shape;652;p54"/>
            <p:cNvCxnSpPr/>
            <p:nvPr/>
          </p:nvCxnSpPr>
          <p:spPr>
            <a:xfrm rot="5400000">
              <a:off x="-5634668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53" name="Google Shape;653;p54"/>
            <p:cNvCxnSpPr/>
            <p:nvPr/>
          </p:nvCxnSpPr>
          <p:spPr>
            <a:xfrm rot="5400000">
              <a:off x="-6334429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54" name="Google Shape;654;p54"/>
            <p:cNvCxnSpPr/>
            <p:nvPr/>
          </p:nvCxnSpPr>
          <p:spPr>
            <a:xfrm rot="5400000">
              <a:off x="-6101167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55" name="Google Shape;655;p54"/>
            <p:cNvCxnSpPr/>
            <p:nvPr/>
          </p:nvCxnSpPr>
          <p:spPr>
            <a:xfrm rot="5400000">
              <a:off x="-6567678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56" name="Google Shape;656;p54"/>
            <p:cNvCxnSpPr/>
            <p:nvPr/>
          </p:nvCxnSpPr>
          <p:spPr>
            <a:xfrm rot="5400000">
              <a:off x="-7034177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57" name="Google Shape;657;p54"/>
            <p:cNvCxnSpPr/>
            <p:nvPr/>
          </p:nvCxnSpPr>
          <p:spPr>
            <a:xfrm rot="5400000">
              <a:off x="-680091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58" name="Google Shape;658;p54"/>
            <p:cNvCxnSpPr/>
            <p:nvPr/>
          </p:nvCxnSpPr>
          <p:spPr>
            <a:xfrm rot="5400000">
              <a:off x="-7500676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59" name="Google Shape;659;p54"/>
            <p:cNvCxnSpPr/>
            <p:nvPr/>
          </p:nvCxnSpPr>
          <p:spPr>
            <a:xfrm rot="5400000">
              <a:off x="-7267414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60" name="Google Shape;660;p54"/>
            <p:cNvCxnSpPr/>
            <p:nvPr/>
          </p:nvCxnSpPr>
          <p:spPr>
            <a:xfrm rot="5400000">
              <a:off x="-796717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61" name="Google Shape;661;p54"/>
            <p:cNvCxnSpPr/>
            <p:nvPr/>
          </p:nvCxnSpPr>
          <p:spPr>
            <a:xfrm rot="5400000">
              <a:off x="-7733913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62" name="Google Shape;662;p54"/>
          <p:cNvSpPr/>
          <p:nvPr/>
        </p:nvSpPr>
        <p:spPr>
          <a:xfrm rot="10177835">
            <a:off x="-257298" y="-183861"/>
            <a:ext cx="1752658" cy="1666930"/>
          </a:xfrm>
          <a:custGeom>
            <a:rect b="b" l="l" r="r" t="t"/>
            <a:pathLst>
              <a:path extrusionOk="0" h="66675" w="70104">
                <a:moveTo>
                  <a:pt x="25908" y="24384"/>
                </a:moveTo>
                <a:lnTo>
                  <a:pt x="19050" y="0"/>
                </a:lnTo>
                <a:lnTo>
                  <a:pt x="41148" y="25146"/>
                </a:lnTo>
                <a:lnTo>
                  <a:pt x="70104" y="28194"/>
                </a:lnTo>
                <a:lnTo>
                  <a:pt x="46863" y="40767"/>
                </a:lnTo>
                <a:lnTo>
                  <a:pt x="60579" y="66675"/>
                </a:lnTo>
                <a:lnTo>
                  <a:pt x="38481" y="55245"/>
                </a:lnTo>
                <a:lnTo>
                  <a:pt x="3810" y="56007"/>
                </a:lnTo>
                <a:lnTo>
                  <a:pt x="22098" y="39624"/>
                </a:lnTo>
                <a:lnTo>
                  <a:pt x="0" y="24003"/>
                </a:lnTo>
                <a:close/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663" name="Google Shape;66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7600" y="522075"/>
            <a:ext cx="3196175" cy="373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8" name="Google Shape;668;p55"/>
          <p:cNvGrpSpPr/>
          <p:nvPr/>
        </p:nvGrpSpPr>
        <p:grpSpPr>
          <a:xfrm>
            <a:off x="-3336673" y="-59412"/>
            <a:ext cx="5250038" cy="5262324"/>
            <a:chOff x="-5395425" y="0"/>
            <a:chExt cx="5131500" cy="5143509"/>
          </a:xfrm>
        </p:grpSpPr>
        <p:cxnSp>
          <p:nvCxnSpPr>
            <p:cNvPr id="669" name="Google Shape;669;p55"/>
            <p:cNvCxnSpPr/>
            <p:nvPr/>
          </p:nvCxnSpPr>
          <p:spPr>
            <a:xfrm>
              <a:off x="-5395425" y="233262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0" name="Google Shape;670;p55"/>
            <p:cNvCxnSpPr/>
            <p:nvPr/>
          </p:nvCxnSpPr>
          <p:spPr>
            <a:xfrm>
              <a:off x="-5395425" y="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1" name="Google Shape;671;p55"/>
            <p:cNvCxnSpPr/>
            <p:nvPr/>
          </p:nvCxnSpPr>
          <p:spPr>
            <a:xfrm>
              <a:off x="-5395425" y="699761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2" name="Google Shape;672;p55"/>
            <p:cNvCxnSpPr/>
            <p:nvPr/>
          </p:nvCxnSpPr>
          <p:spPr>
            <a:xfrm>
              <a:off x="-5395425" y="466499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3" name="Google Shape;673;p55"/>
            <p:cNvCxnSpPr/>
            <p:nvPr/>
          </p:nvCxnSpPr>
          <p:spPr>
            <a:xfrm>
              <a:off x="-5395425" y="116626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4" name="Google Shape;674;p55"/>
            <p:cNvCxnSpPr/>
            <p:nvPr/>
          </p:nvCxnSpPr>
          <p:spPr>
            <a:xfrm>
              <a:off x="-5395425" y="932998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5" name="Google Shape;675;p55"/>
            <p:cNvCxnSpPr/>
            <p:nvPr/>
          </p:nvCxnSpPr>
          <p:spPr>
            <a:xfrm>
              <a:off x="-5395425" y="1632759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6" name="Google Shape;676;p55"/>
            <p:cNvCxnSpPr/>
            <p:nvPr/>
          </p:nvCxnSpPr>
          <p:spPr>
            <a:xfrm>
              <a:off x="-5395425" y="1399497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7" name="Google Shape;677;p55"/>
            <p:cNvCxnSpPr/>
            <p:nvPr/>
          </p:nvCxnSpPr>
          <p:spPr>
            <a:xfrm>
              <a:off x="-5395425" y="2099257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8" name="Google Shape;678;p55"/>
            <p:cNvCxnSpPr/>
            <p:nvPr/>
          </p:nvCxnSpPr>
          <p:spPr>
            <a:xfrm>
              <a:off x="-5395425" y="1865995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9" name="Google Shape;679;p55"/>
            <p:cNvCxnSpPr/>
            <p:nvPr/>
          </p:nvCxnSpPr>
          <p:spPr>
            <a:xfrm>
              <a:off x="-5395425" y="2565756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80" name="Google Shape;680;p55"/>
            <p:cNvCxnSpPr/>
            <p:nvPr/>
          </p:nvCxnSpPr>
          <p:spPr>
            <a:xfrm>
              <a:off x="-5395425" y="2332494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81" name="Google Shape;681;p55"/>
            <p:cNvCxnSpPr/>
            <p:nvPr/>
          </p:nvCxnSpPr>
          <p:spPr>
            <a:xfrm>
              <a:off x="-5395425" y="3032255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82" name="Google Shape;682;p55"/>
            <p:cNvCxnSpPr/>
            <p:nvPr/>
          </p:nvCxnSpPr>
          <p:spPr>
            <a:xfrm>
              <a:off x="-5395425" y="2798993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83" name="Google Shape;683;p55"/>
            <p:cNvCxnSpPr/>
            <p:nvPr/>
          </p:nvCxnSpPr>
          <p:spPr>
            <a:xfrm>
              <a:off x="-5395425" y="3498754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84" name="Google Shape;684;p55"/>
            <p:cNvCxnSpPr/>
            <p:nvPr/>
          </p:nvCxnSpPr>
          <p:spPr>
            <a:xfrm>
              <a:off x="-5395425" y="3265492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85" name="Google Shape;685;p55"/>
            <p:cNvCxnSpPr/>
            <p:nvPr/>
          </p:nvCxnSpPr>
          <p:spPr>
            <a:xfrm>
              <a:off x="-5395425" y="3732003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86" name="Google Shape;686;p55"/>
            <p:cNvCxnSpPr/>
            <p:nvPr/>
          </p:nvCxnSpPr>
          <p:spPr>
            <a:xfrm>
              <a:off x="-5395425" y="4198502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87" name="Google Shape;687;p55"/>
            <p:cNvCxnSpPr/>
            <p:nvPr/>
          </p:nvCxnSpPr>
          <p:spPr>
            <a:xfrm>
              <a:off x="-5395425" y="396524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88" name="Google Shape;688;p55"/>
            <p:cNvCxnSpPr/>
            <p:nvPr/>
          </p:nvCxnSpPr>
          <p:spPr>
            <a:xfrm>
              <a:off x="-5395425" y="4665001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89" name="Google Shape;689;p55"/>
            <p:cNvCxnSpPr/>
            <p:nvPr/>
          </p:nvCxnSpPr>
          <p:spPr>
            <a:xfrm>
              <a:off x="-5395425" y="4431739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90" name="Google Shape;690;p55"/>
            <p:cNvCxnSpPr/>
            <p:nvPr/>
          </p:nvCxnSpPr>
          <p:spPr>
            <a:xfrm>
              <a:off x="-5395425" y="513150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91" name="Google Shape;691;p55"/>
            <p:cNvCxnSpPr/>
            <p:nvPr/>
          </p:nvCxnSpPr>
          <p:spPr>
            <a:xfrm>
              <a:off x="-5395425" y="4898238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92" name="Google Shape;692;p55"/>
            <p:cNvCxnSpPr/>
            <p:nvPr/>
          </p:nvCxnSpPr>
          <p:spPr>
            <a:xfrm rot="5400000">
              <a:off x="-3068937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93" name="Google Shape;693;p55"/>
            <p:cNvCxnSpPr/>
            <p:nvPr/>
          </p:nvCxnSpPr>
          <p:spPr>
            <a:xfrm rot="5400000">
              <a:off x="-283567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94" name="Google Shape;694;p55"/>
            <p:cNvCxnSpPr/>
            <p:nvPr/>
          </p:nvCxnSpPr>
          <p:spPr>
            <a:xfrm rot="5400000">
              <a:off x="-3535436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95" name="Google Shape;695;p55"/>
            <p:cNvCxnSpPr/>
            <p:nvPr/>
          </p:nvCxnSpPr>
          <p:spPr>
            <a:xfrm rot="5400000">
              <a:off x="-3302174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96" name="Google Shape;696;p55"/>
            <p:cNvCxnSpPr/>
            <p:nvPr/>
          </p:nvCxnSpPr>
          <p:spPr>
            <a:xfrm rot="5400000">
              <a:off x="-400193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97" name="Google Shape;697;p55"/>
            <p:cNvCxnSpPr/>
            <p:nvPr/>
          </p:nvCxnSpPr>
          <p:spPr>
            <a:xfrm rot="5400000">
              <a:off x="-3768673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98" name="Google Shape;698;p55"/>
            <p:cNvCxnSpPr/>
            <p:nvPr/>
          </p:nvCxnSpPr>
          <p:spPr>
            <a:xfrm rot="5400000">
              <a:off x="-4468434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99" name="Google Shape;699;p55"/>
            <p:cNvCxnSpPr/>
            <p:nvPr/>
          </p:nvCxnSpPr>
          <p:spPr>
            <a:xfrm rot="5400000">
              <a:off x="-4235172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00" name="Google Shape;700;p55"/>
            <p:cNvCxnSpPr/>
            <p:nvPr/>
          </p:nvCxnSpPr>
          <p:spPr>
            <a:xfrm rot="5400000">
              <a:off x="-4934932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01" name="Google Shape;701;p55"/>
            <p:cNvCxnSpPr/>
            <p:nvPr/>
          </p:nvCxnSpPr>
          <p:spPr>
            <a:xfrm rot="5400000">
              <a:off x="-4701670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02" name="Google Shape;702;p55"/>
            <p:cNvCxnSpPr/>
            <p:nvPr/>
          </p:nvCxnSpPr>
          <p:spPr>
            <a:xfrm rot="5400000">
              <a:off x="-5401431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03" name="Google Shape;703;p55"/>
            <p:cNvCxnSpPr/>
            <p:nvPr/>
          </p:nvCxnSpPr>
          <p:spPr>
            <a:xfrm rot="5400000">
              <a:off x="-5168169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04" name="Google Shape;704;p55"/>
            <p:cNvCxnSpPr/>
            <p:nvPr/>
          </p:nvCxnSpPr>
          <p:spPr>
            <a:xfrm rot="5400000">
              <a:off x="-5867930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05" name="Google Shape;705;p55"/>
            <p:cNvCxnSpPr/>
            <p:nvPr/>
          </p:nvCxnSpPr>
          <p:spPr>
            <a:xfrm rot="5400000">
              <a:off x="-5634668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06" name="Google Shape;706;p55"/>
            <p:cNvCxnSpPr/>
            <p:nvPr/>
          </p:nvCxnSpPr>
          <p:spPr>
            <a:xfrm rot="5400000">
              <a:off x="-6334429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07" name="Google Shape;707;p55"/>
            <p:cNvCxnSpPr/>
            <p:nvPr/>
          </p:nvCxnSpPr>
          <p:spPr>
            <a:xfrm rot="5400000">
              <a:off x="-6101167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08" name="Google Shape;708;p55"/>
            <p:cNvCxnSpPr/>
            <p:nvPr/>
          </p:nvCxnSpPr>
          <p:spPr>
            <a:xfrm rot="5400000">
              <a:off x="-6567678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09" name="Google Shape;709;p55"/>
            <p:cNvCxnSpPr/>
            <p:nvPr/>
          </p:nvCxnSpPr>
          <p:spPr>
            <a:xfrm rot="5400000">
              <a:off x="-7034177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0" name="Google Shape;710;p55"/>
            <p:cNvCxnSpPr/>
            <p:nvPr/>
          </p:nvCxnSpPr>
          <p:spPr>
            <a:xfrm rot="5400000">
              <a:off x="-680091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1" name="Google Shape;711;p55"/>
            <p:cNvCxnSpPr/>
            <p:nvPr/>
          </p:nvCxnSpPr>
          <p:spPr>
            <a:xfrm rot="5400000">
              <a:off x="-7500676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2" name="Google Shape;712;p55"/>
            <p:cNvCxnSpPr/>
            <p:nvPr/>
          </p:nvCxnSpPr>
          <p:spPr>
            <a:xfrm rot="5400000">
              <a:off x="-7267414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3" name="Google Shape;713;p55"/>
            <p:cNvCxnSpPr/>
            <p:nvPr/>
          </p:nvCxnSpPr>
          <p:spPr>
            <a:xfrm rot="5400000">
              <a:off x="-796717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4" name="Google Shape;714;p55"/>
            <p:cNvCxnSpPr/>
            <p:nvPr/>
          </p:nvCxnSpPr>
          <p:spPr>
            <a:xfrm rot="5400000">
              <a:off x="-7733913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15" name="Google Shape;715;p55"/>
          <p:cNvSpPr/>
          <p:nvPr/>
        </p:nvSpPr>
        <p:spPr>
          <a:xfrm>
            <a:off x="4995499" y="2467350"/>
            <a:ext cx="4148370" cy="972066"/>
          </a:xfrm>
          <a:custGeom>
            <a:rect b="b" l="l" r="r" t="t"/>
            <a:pathLst>
              <a:path extrusionOk="0" h="51337" w="121975">
                <a:moveTo>
                  <a:pt x="98306" y="5376"/>
                </a:moveTo>
                <a:cubicBezTo>
                  <a:pt x="101908" y="7385"/>
                  <a:pt x="117495" y="10849"/>
                  <a:pt x="119919" y="17430"/>
                </a:cubicBezTo>
                <a:cubicBezTo>
                  <a:pt x="122344" y="24011"/>
                  <a:pt x="124976" y="39251"/>
                  <a:pt x="112853" y="44862"/>
                </a:cubicBezTo>
                <a:cubicBezTo>
                  <a:pt x="100730" y="50473"/>
                  <a:pt x="65539" y="51997"/>
                  <a:pt x="47182" y="51096"/>
                </a:cubicBezTo>
                <a:cubicBezTo>
                  <a:pt x="28825" y="50195"/>
                  <a:pt x="7974" y="47286"/>
                  <a:pt x="2709" y="39458"/>
                </a:cubicBezTo>
                <a:cubicBezTo>
                  <a:pt x="-2556" y="31630"/>
                  <a:pt x="-1089" y="10656"/>
                  <a:pt x="15594" y="4129"/>
                </a:cubicBezTo>
                <a:cubicBezTo>
                  <a:pt x="32277" y="-2398"/>
                  <a:pt x="88270" y="934"/>
                  <a:pt x="102805" y="295"/>
                </a:cubicBez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55"/>
          <p:cNvSpPr txBox="1"/>
          <p:nvPr>
            <p:ph type="title"/>
          </p:nvPr>
        </p:nvSpPr>
        <p:spPr>
          <a:xfrm>
            <a:off x="5258400" y="2557838"/>
            <a:ext cx="3885600" cy="7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lang="en" sz="1600">
                <a:latin typeface="Space Mono"/>
                <a:ea typeface="Space Mono"/>
                <a:cs typeface="Space Mono"/>
                <a:sym typeface="Space Mono"/>
              </a:rPr>
              <a:t>num_items and purchase_amount</a:t>
            </a:r>
            <a:endParaRPr b="0" sz="1600"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>
                <a:latin typeface="Space Mono"/>
                <a:ea typeface="Space Mono"/>
                <a:cs typeface="Space Mono"/>
                <a:sym typeface="Space Mono"/>
              </a:rPr>
              <a:t>HIGHLY CORRELATED</a:t>
            </a:r>
            <a:endParaRPr/>
          </a:p>
        </p:txBody>
      </p:sp>
      <p:sp>
        <p:nvSpPr>
          <p:cNvPr id="717" name="Google Shape;717;p55"/>
          <p:cNvSpPr/>
          <p:nvPr/>
        </p:nvSpPr>
        <p:spPr>
          <a:xfrm>
            <a:off x="7778825" y="950350"/>
            <a:ext cx="1516775" cy="1311775"/>
          </a:xfrm>
          <a:custGeom>
            <a:rect b="b" l="l" r="r" t="t"/>
            <a:pathLst>
              <a:path extrusionOk="0" h="52471" w="60671">
                <a:moveTo>
                  <a:pt x="19107" y="30566"/>
                </a:moveTo>
                <a:lnTo>
                  <a:pt x="0" y="13338"/>
                </a:lnTo>
                <a:lnTo>
                  <a:pt x="20356" y="15555"/>
                </a:lnTo>
                <a:lnTo>
                  <a:pt x="34147" y="0"/>
                </a:lnTo>
                <a:lnTo>
                  <a:pt x="37724" y="13777"/>
                </a:lnTo>
                <a:lnTo>
                  <a:pt x="60671" y="19789"/>
                </a:lnTo>
                <a:lnTo>
                  <a:pt x="50282" y="27563"/>
                </a:lnTo>
                <a:lnTo>
                  <a:pt x="49659" y="48721"/>
                </a:lnTo>
                <a:lnTo>
                  <a:pt x="33092" y="38365"/>
                </a:lnTo>
                <a:lnTo>
                  <a:pt x="9334" y="52471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718" name="Google Shape;718;p55"/>
          <p:cNvGrpSpPr/>
          <p:nvPr/>
        </p:nvGrpSpPr>
        <p:grpSpPr>
          <a:xfrm>
            <a:off x="6520959" y="896519"/>
            <a:ext cx="710809" cy="710809"/>
            <a:chOff x="6520959" y="896519"/>
            <a:chExt cx="710809" cy="710809"/>
          </a:xfrm>
        </p:grpSpPr>
        <p:sp>
          <p:nvSpPr>
            <p:cNvPr id="719" name="Google Shape;719;p55"/>
            <p:cNvSpPr/>
            <p:nvPr/>
          </p:nvSpPr>
          <p:spPr>
            <a:xfrm rot="-381254">
              <a:off x="6554594" y="930154"/>
              <a:ext cx="643539" cy="64353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0" name="Google Shape;720;p55"/>
            <p:cNvGrpSpPr/>
            <p:nvPr/>
          </p:nvGrpSpPr>
          <p:grpSpPr>
            <a:xfrm>
              <a:off x="6776989" y="1039613"/>
              <a:ext cx="198752" cy="424616"/>
              <a:chOff x="1275415" y="3973543"/>
              <a:chExt cx="203765" cy="435325"/>
            </a:xfrm>
          </p:grpSpPr>
          <p:sp>
            <p:nvSpPr>
              <p:cNvPr id="721" name="Google Shape;721;p55"/>
              <p:cNvSpPr/>
              <p:nvPr/>
            </p:nvSpPr>
            <p:spPr>
              <a:xfrm>
                <a:off x="1363387" y="4328942"/>
                <a:ext cx="13947" cy="13947"/>
              </a:xfrm>
              <a:custGeom>
                <a:rect b="b" l="l" r="r" t="t"/>
                <a:pathLst>
                  <a:path extrusionOk="0" h="572" w="572">
                    <a:moveTo>
                      <a:pt x="287" y="1"/>
                    </a:moveTo>
                    <a:cubicBezTo>
                      <a:pt x="129" y="1"/>
                      <a:pt x="1" y="128"/>
                      <a:pt x="1" y="285"/>
                    </a:cubicBezTo>
                    <a:cubicBezTo>
                      <a:pt x="1" y="444"/>
                      <a:pt x="129" y="571"/>
                      <a:pt x="287" y="571"/>
                    </a:cubicBezTo>
                    <a:cubicBezTo>
                      <a:pt x="444" y="571"/>
                      <a:pt x="571" y="444"/>
                      <a:pt x="571" y="285"/>
                    </a:cubicBezTo>
                    <a:cubicBezTo>
                      <a:pt x="571" y="128"/>
                      <a:pt x="444" y="1"/>
                      <a:pt x="2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p55"/>
              <p:cNvSpPr/>
              <p:nvPr/>
            </p:nvSpPr>
            <p:spPr>
              <a:xfrm>
                <a:off x="1335615" y="4301171"/>
                <a:ext cx="13922" cy="13922"/>
              </a:xfrm>
              <a:custGeom>
                <a:rect b="b" l="l" r="r" t="t"/>
                <a:pathLst>
                  <a:path extrusionOk="0" h="571" w="571">
                    <a:moveTo>
                      <a:pt x="286" y="0"/>
                    </a:moveTo>
                    <a:cubicBezTo>
                      <a:pt x="128" y="0"/>
                      <a:pt x="0" y="128"/>
                      <a:pt x="0" y="285"/>
                    </a:cubicBezTo>
                    <a:cubicBezTo>
                      <a:pt x="0" y="442"/>
                      <a:pt x="128" y="571"/>
                      <a:pt x="286" y="571"/>
                    </a:cubicBezTo>
                    <a:cubicBezTo>
                      <a:pt x="443" y="571"/>
                      <a:pt x="571" y="442"/>
                      <a:pt x="571" y="285"/>
                    </a:cubicBezTo>
                    <a:cubicBezTo>
                      <a:pt x="571" y="128"/>
                      <a:pt x="443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55"/>
              <p:cNvSpPr/>
              <p:nvPr/>
            </p:nvSpPr>
            <p:spPr>
              <a:xfrm>
                <a:off x="1289313" y="3973543"/>
                <a:ext cx="175993" cy="115792"/>
              </a:xfrm>
              <a:custGeom>
                <a:rect b="b" l="l" r="r" t="t"/>
                <a:pathLst>
                  <a:path extrusionOk="0" h="4749" w="7218">
                    <a:moveTo>
                      <a:pt x="3134" y="746"/>
                    </a:moveTo>
                    <a:lnTo>
                      <a:pt x="4084" y="1221"/>
                    </a:lnTo>
                    <a:lnTo>
                      <a:pt x="4084" y="2589"/>
                    </a:lnTo>
                    <a:cubicBezTo>
                      <a:pt x="3929" y="2574"/>
                      <a:pt x="3771" y="2566"/>
                      <a:pt x="3609" y="2566"/>
                    </a:cubicBezTo>
                    <a:cubicBezTo>
                      <a:pt x="3447" y="2566"/>
                      <a:pt x="3289" y="2574"/>
                      <a:pt x="3134" y="2589"/>
                    </a:cubicBezTo>
                    <a:lnTo>
                      <a:pt x="3134" y="746"/>
                    </a:lnTo>
                    <a:close/>
                    <a:moveTo>
                      <a:pt x="3609" y="3136"/>
                    </a:moveTo>
                    <a:cubicBezTo>
                      <a:pt x="4766" y="3136"/>
                      <a:pt x="5768" y="3591"/>
                      <a:pt x="6018" y="4178"/>
                    </a:cubicBezTo>
                    <a:lnTo>
                      <a:pt x="1201" y="4178"/>
                    </a:lnTo>
                    <a:cubicBezTo>
                      <a:pt x="1451" y="3591"/>
                      <a:pt x="2452" y="3136"/>
                      <a:pt x="3609" y="3136"/>
                    </a:cubicBezTo>
                    <a:close/>
                    <a:moveTo>
                      <a:pt x="2850" y="0"/>
                    </a:moveTo>
                    <a:cubicBezTo>
                      <a:pt x="2798" y="0"/>
                      <a:pt x="2746" y="15"/>
                      <a:pt x="2699" y="43"/>
                    </a:cubicBezTo>
                    <a:cubicBezTo>
                      <a:pt x="2616" y="94"/>
                      <a:pt x="2565" y="186"/>
                      <a:pt x="2565" y="285"/>
                    </a:cubicBezTo>
                    <a:lnTo>
                      <a:pt x="2565" y="2678"/>
                    </a:lnTo>
                    <a:cubicBezTo>
                      <a:pt x="1527" y="2908"/>
                      <a:pt x="766" y="3475"/>
                      <a:pt x="603" y="4178"/>
                    </a:cubicBezTo>
                    <a:lnTo>
                      <a:pt x="285" y="4178"/>
                    </a:lnTo>
                    <a:cubicBezTo>
                      <a:pt x="128" y="4178"/>
                      <a:pt x="0" y="4307"/>
                      <a:pt x="0" y="4464"/>
                    </a:cubicBezTo>
                    <a:cubicBezTo>
                      <a:pt x="0" y="4621"/>
                      <a:pt x="128" y="4749"/>
                      <a:pt x="285" y="4749"/>
                    </a:cubicBezTo>
                    <a:lnTo>
                      <a:pt x="6933" y="4749"/>
                    </a:lnTo>
                    <a:cubicBezTo>
                      <a:pt x="7090" y="4749"/>
                      <a:pt x="7218" y="4621"/>
                      <a:pt x="7218" y="4464"/>
                    </a:cubicBezTo>
                    <a:cubicBezTo>
                      <a:pt x="7218" y="4307"/>
                      <a:pt x="7090" y="4178"/>
                      <a:pt x="6933" y="4178"/>
                    </a:cubicBezTo>
                    <a:lnTo>
                      <a:pt x="6615" y="4178"/>
                    </a:lnTo>
                    <a:cubicBezTo>
                      <a:pt x="6452" y="3475"/>
                      <a:pt x="5691" y="2908"/>
                      <a:pt x="4653" y="2678"/>
                    </a:cubicBezTo>
                    <a:lnTo>
                      <a:pt x="4653" y="1045"/>
                    </a:lnTo>
                    <a:cubicBezTo>
                      <a:pt x="4653" y="937"/>
                      <a:pt x="4593" y="839"/>
                      <a:pt x="4496" y="790"/>
                    </a:cubicBezTo>
                    <a:lnTo>
                      <a:pt x="2977" y="30"/>
                    </a:lnTo>
                    <a:cubicBezTo>
                      <a:pt x="2937" y="10"/>
                      <a:pt x="2894" y="0"/>
                      <a:pt x="28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55"/>
              <p:cNvSpPr/>
              <p:nvPr/>
            </p:nvSpPr>
            <p:spPr>
              <a:xfrm>
                <a:off x="1275415" y="4131005"/>
                <a:ext cx="203765" cy="277863"/>
              </a:xfrm>
              <a:custGeom>
                <a:rect b="b" l="l" r="r" t="t"/>
                <a:pathLst>
                  <a:path extrusionOk="0" h="11396" w="8357">
                    <a:moveTo>
                      <a:pt x="4654" y="569"/>
                    </a:moveTo>
                    <a:lnTo>
                      <a:pt x="4654" y="5413"/>
                    </a:lnTo>
                    <a:lnTo>
                      <a:pt x="3704" y="5413"/>
                    </a:lnTo>
                    <a:lnTo>
                      <a:pt x="3704" y="569"/>
                    </a:lnTo>
                    <a:close/>
                    <a:moveTo>
                      <a:pt x="6648" y="5983"/>
                    </a:moveTo>
                    <a:lnTo>
                      <a:pt x="6648" y="9686"/>
                    </a:lnTo>
                    <a:lnTo>
                      <a:pt x="1710" y="9686"/>
                    </a:lnTo>
                    <a:lnTo>
                      <a:pt x="1710" y="5983"/>
                    </a:lnTo>
                    <a:close/>
                    <a:moveTo>
                      <a:pt x="1425" y="0"/>
                    </a:moveTo>
                    <a:cubicBezTo>
                      <a:pt x="639" y="0"/>
                      <a:pt x="0" y="638"/>
                      <a:pt x="0" y="1424"/>
                    </a:cubicBezTo>
                    <a:lnTo>
                      <a:pt x="0" y="9971"/>
                    </a:lnTo>
                    <a:cubicBezTo>
                      <a:pt x="0" y="10756"/>
                      <a:pt x="639" y="11395"/>
                      <a:pt x="1425" y="11395"/>
                    </a:cubicBezTo>
                    <a:lnTo>
                      <a:pt x="6933" y="11395"/>
                    </a:lnTo>
                    <a:cubicBezTo>
                      <a:pt x="7719" y="11395"/>
                      <a:pt x="8357" y="10756"/>
                      <a:pt x="8357" y="9971"/>
                    </a:cubicBezTo>
                    <a:lnTo>
                      <a:pt x="8357" y="2564"/>
                    </a:lnTo>
                    <a:cubicBezTo>
                      <a:pt x="8357" y="2406"/>
                      <a:pt x="8230" y="2279"/>
                      <a:pt x="8072" y="2279"/>
                    </a:cubicBezTo>
                    <a:cubicBezTo>
                      <a:pt x="7915" y="2279"/>
                      <a:pt x="7788" y="2406"/>
                      <a:pt x="7788" y="2564"/>
                    </a:cubicBezTo>
                    <a:lnTo>
                      <a:pt x="7788" y="9971"/>
                    </a:lnTo>
                    <a:cubicBezTo>
                      <a:pt x="7788" y="10442"/>
                      <a:pt x="7404" y="10825"/>
                      <a:pt x="6933" y="10825"/>
                    </a:cubicBezTo>
                    <a:lnTo>
                      <a:pt x="1425" y="10825"/>
                    </a:lnTo>
                    <a:cubicBezTo>
                      <a:pt x="954" y="10825"/>
                      <a:pt x="570" y="10442"/>
                      <a:pt x="570" y="9971"/>
                    </a:cubicBezTo>
                    <a:lnTo>
                      <a:pt x="570" y="1424"/>
                    </a:lnTo>
                    <a:cubicBezTo>
                      <a:pt x="570" y="953"/>
                      <a:pt x="954" y="569"/>
                      <a:pt x="1425" y="569"/>
                    </a:cubicBezTo>
                    <a:lnTo>
                      <a:pt x="3135" y="569"/>
                    </a:lnTo>
                    <a:lnTo>
                      <a:pt x="3135" y="5413"/>
                    </a:lnTo>
                    <a:lnTo>
                      <a:pt x="1425" y="5413"/>
                    </a:lnTo>
                    <a:cubicBezTo>
                      <a:pt x="1268" y="5413"/>
                      <a:pt x="1141" y="5540"/>
                      <a:pt x="1141" y="5697"/>
                    </a:cubicBezTo>
                    <a:lnTo>
                      <a:pt x="1141" y="9971"/>
                    </a:lnTo>
                    <a:cubicBezTo>
                      <a:pt x="1141" y="10129"/>
                      <a:pt x="1268" y="10256"/>
                      <a:pt x="1425" y="10256"/>
                    </a:cubicBezTo>
                    <a:lnTo>
                      <a:pt x="6933" y="10256"/>
                    </a:lnTo>
                    <a:cubicBezTo>
                      <a:pt x="7090" y="10256"/>
                      <a:pt x="7218" y="10129"/>
                      <a:pt x="7218" y="9971"/>
                    </a:cubicBezTo>
                    <a:lnTo>
                      <a:pt x="7218" y="5697"/>
                    </a:lnTo>
                    <a:cubicBezTo>
                      <a:pt x="7218" y="5540"/>
                      <a:pt x="7090" y="5413"/>
                      <a:pt x="6933" y="5413"/>
                    </a:cubicBezTo>
                    <a:lnTo>
                      <a:pt x="5223" y="5413"/>
                    </a:lnTo>
                    <a:lnTo>
                      <a:pt x="5223" y="569"/>
                    </a:lnTo>
                    <a:lnTo>
                      <a:pt x="6933" y="569"/>
                    </a:lnTo>
                    <a:cubicBezTo>
                      <a:pt x="7404" y="569"/>
                      <a:pt x="7788" y="953"/>
                      <a:pt x="7788" y="1424"/>
                    </a:cubicBezTo>
                    <a:cubicBezTo>
                      <a:pt x="7788" y="1581"/>
                      <a:pt x="7915" y="1709"/>
                      <a:pt x="8072" y="1709"/>
                    </a:cubicBezTo>
                    <a:cubicBezTo>
                      <a:pt x="8230" y="1709"/>
                      <a:pt x="8357" y="1581"/>
                      <a:pt x="8357" y="1424"/>
                    </a:cubicBezTo>
                    <a:cubicBezTo>
                      <a:pt x="8357" y="638"/>
                      <a:pt x="7719" y="0"/>
                      <a:pt x="69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55"/>
              <p:cNvSpPr/>
              <p:nvPr/>
            </p:nvSpPr>
            <p:spPr>
              <a:xfrm>
                <a:off x="1289313" y="4103209"/>
                <a:ext cx="175993" cy="13898"/>
              </a:xfrm>
              <a:custGeom>
                <a:rect b="b" l="l" r="r" t="t"/>
                <a:pathLst>
                  <a:path extrusionOk="0" h="570" w="7218">
                    <a:moveTo>
                      <a:pt x="285" y="1"/>
                    </a:moveTo>
                    <a:cubicBezTo>
                      <a:pt x="128" y="1"/>
                      <a:pt x="0" y="128"/>
                      <a:pt x="0" y="285"/>
                    </a:cubicBezTo>
                    <a:cubicBezTo>
                      <a:pt x="0" y="443"/>
                      <a:pt x="128" y="570"/>
                      <a:pt x="285" y="570"/>
                    </a:cubicBezTo>
                    <a:lnTo>
                      <a:pt x="6933" y="570"/>
                    </a:lnTo>
                    <a:cubicBezTo>
                      <a:pt x="7090" y="570"/>
                      <a:pt x="7218" y="443"/>
                      <a:pt x="7218" y="285"/>
                    </a:cubicBezTo>
                    <a:cubicBezTo>
                      <a:pt x="7218" y="128"/>
                      <a:pt x="7090" y="1"/>
                      <a:pt x="69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26" name="Google Shape;726;p55"/>
          <p:cNvGrpSpPr/>
          <p:nvPr/>
        </p:nvGrpSpPr>
        <p:grpSpPr>
          <a:xfrm>
            <a:off x="7274788" y="312483"/>
            <a:ext cx="690126" cy="690126"/>
            <a:chOff x="7274788" y="312483"/>
            <a:chExt cx="690126" cy="690126"/>
          </a:xfrm>
        </p:grpSpPr>
        <p:sp>
          <p:nvSpPr>
            <p:cNvPr id="727" name="Google Shape;727;p55"/>
            <p:cNvSpPr/>
            <p:nvPr/>
          </p:nvSpPr>
          <p:spPr>
            <a:xfrm rot="258561">
              <a:off x="7298058" y="335753"/>
              <a:ext cx="643586" cy="64358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8" name="Google Shape;728;p55"/>
            <p:cNvGrpSpPr/>
            <p:nvPr/>
          </p:nvGrpSpPr>
          <p:grpSpPr>
            <a:xfrm>
              <a:off x="7439186" y="445237"/>
              <a:ext cx="361354" cy="424616"/>
              <a:chOff x="1181591" y="3301561"/>
              <a:chExt cx="370468" cy="435325"/>
            </a:xfrm>
          </p:grpSpPr>
          <p:sp>
            <p:nvSpPr>
              <p:cNvPr id="729" name="Google Shape;729;p55"/>
              <p:cNvSpPr/>
              <p:nvPr/>
            </p:nvSpPr>
            <p:spPr>
              <a:xfrm>
                <a:off x="1232989" y="3643818"/>
                <a:ext cx="19530" cy="24675"/>
              </a:xfrm>
              <a:custGeom>
                <a:rect b="b" l="l" r="r" t="t"/>
                <a:pathLst>
                  <a:path extrusionOk="0" h="1012" w="801">
                    <a:moveTo>
                      <a:pt x="480" y="1"/>
                    </a:moveTo>
                    <a:cubicBezTo>
                      <a:pt x="363" y="1"/>
                      <a:pt x="253" y="73"/>
                      <a:pt x="211" y="190"/>
                    </a:cubicBezTo>
                    <a:lnTo>
                      <a:pt x="53" y="629"/>
                    </a:lnTo>
                    <a:cubicBezTo>
                      <a:pt x="1" y="778"/>
                      <a:pt x="77" y="941"/>
                      <a:pt x="226" y="995"/>
                    </a:cubicBezTo>
                    <a:cubicBezTo>
                      <a:pt x="258" y="1006"/>
                      <a:pt x="290" y="1011"/>
                      <a:pt x="322" y="1011"/>
                    </a:cubicBezTo>
                    <a:cubicBezTo>
                      <a:pt x="439" y="1011"/>
                      <a:pt x="548" y="939"/>
                      <a:pt x="590" y="822"/>
                    </a:cubicBezTo>
                    <a:lnTo>
                      <a:pt x="747" y="382"/>
                    </a:lnTo>
                    <a:cubicBezTo>
                      <a:pt x="801" y="234"/>
                      <a:pt x="723" y="71"/>
                      <a:pt x="576" y="17"/>
                    </a:cubicBezTo>
                    <a:cubicBezTo>
                      <a:pt x="544" y="6"/>
                      <a:pt x="512" y="1"/>
                      <a:pt x="4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55"/>
              <p:cNvSpPr/>
              <p:nvPr/>
            </p:nvSpPr>
            <p:spPr>
              <a:xfrm>
                <a:off x="1245278" y="3605489"/>
                <a:ext cx="18141" cy="24992"/>
              </a:xfrm>
              <a:custGeom>
                <a:rect b="b" l="l" r="r" t="t"/>
                <a:pathLst>
                  <a:path extrusionOk="0" h="1025" w="744">
                    <a:moveTo>
                      <a:pt x="429" y="1"/>
                    </a:moveTo>
                    <a:cubicBezTo>
                      <a:pt x="301" y="1"/>
                      <a:pt x="185" y="87"/>
                      <a:pt x="153" y="217"/>
                    </a:cubicBezTo>
                    <a:lnTo>
                      <a:pt x="38" y="670"/>
                    </a:lnTo>
                    <a:cubicBezTo>
                      <a:pt x="0" y="823"/>
                      <a:pt x="93" y="977"/>
                      <a:pt x="246" y="1015"/>
                    </a:cubicBezTo>
                    <a:cubicBezTo>
                      <a:pt x="269" y="1021"/>
                      <a:pt x="292" y="1025"/>
                      <a:pt x="316" y="1025"/>
                    </a:cubicBezTo>
                    <a:cubicBezTo>
                      <a:pt x="443" y="1025"/>
                      <a:pt x="559" y="938"/>
                      <a:pt x="592" y="808"/>
                    </a:cubicBezTo>
                    <a:lnTo>
                      <a:pt x="705" y="355"/>
                    </a:lnTo>
                    <a:cubicBezTo>
                      <a:pt x="743" y="202"/>
                      <a:pt x="650" y="48"/>
                      <a:pt x="498" y="9"/>
                    </a:cubicBezTo>
                    <a:cubicBezTo>
                      <a:pt x="475" y="4"/>
                      <a:pt x="452" y="1"/>
                      <a:pt x="4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55"/>
              <p:cNvSpPr/>
              <p:nvPr/>
            </p:nvSpPr>
            <p:spPr>
              <a:xfrm>
                <a:off x="1253836" y="3566258"/>
                <a:ext cx="16580" cy="25212"/>
              </a:xfrm>
              <a:custGeom>
                <a:rect b="b" l="l" r="r" t="t"/>
                <a:pathLst>
                  <a:path extrusionOk="0" h="1034" w="680">
                    <a:moveTo>
                      <a:pt x="374" y="1"/>
                    </a:moveTo>
                    <a:cubicBezTo>
                      <a:pt x="235" y="1"/>
                      <a:pt x="113" y="103"/>
                      <a:pt x="92" y="244"/>
                    </a:cubicBezTo>
                    <a:lnTo>
                      <a:pt x="23" y="706"/>
                    </a:lnTo>
                    <a:cubicBezTo>
                      <a:pt x="1" y="862"/>
                      <a:pt x="108" y="1008"/>
                      <a:pt x="264" y="1030"/>
                    </a:cubicBezTo>
                    <a:cubicBezTo>
                      <a:pt x="278" y="1033"/>
                      <a:pt x="292" y="1034"/>
                      <a:pt x="305" y="1034"/>
                    </a:cubicBezTo>
                    <a:cubicBezTo>
                      <a:pt x="445" y="1034"/>
                      <a:pt x="566" y="931"/>
                      <a:pt x="587" y="791"/>
                    </a:cubicBezTo>
                    <a:lnTo>
                      <a:pt x="655" y="328"/>
                    </a:lnTo>
                    <a:cubicBezTo>
                      <a:pt x="679" y="172"/>
                      <a:pt x="571" y="27"/>
                      <a:pt x="416" y="4"/>
                    </a:cubicBezTo>
                    <a:cubicBezTo>
                      <a:pt x="402" y="2"/>
                      <a:pt x="388" y="1"/>
                      <a:pt x="3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55"/>
              <p:cNvSpPr/>
              <p:nvPr/>
            </p:nvSpPr>
            <p:spPr>
              <a:xfrm>
                <a:off x="1258591" y="3526514"/>
                <a:ext cx="14873" cy="25309"/>
              </a:xfrm>
              <a:custGeom>
                <a:rect b="b" l="l" r="r" t="t"/>
                <a:pathLst>
                  <a:path extrusionOk="0" h="1038" w="610">
                    <a:moveTo>
                      <a:pt x="317" y="0"/>
                    </a:moveTo>
                    <a:cubicBezTo>
                      <a:pt x="167" y="0"/>
                      <a:pt x="40" y="119"/>
                      <a:pt x="32" y="272"/>
                    </a:cubicBezTo>
                    <a:lnTo>
                      <a:pt x="9" y="739"/>
                    </a:lnTo>
                    <a:cubicBezTo>
                      <a:pt x="1" y="896"/>
                      <a:pt x="122" y="1029"/>
                      <a:pt x="279" y="1037"/>
                    </a:cubicBezTo>
                    <a:lnTo>
                      <a:pt x="294" y="1037"/>
                    </a:lnTo>
                    <a:cubicBezTo>
                      <a:pt x="445" y="1037"/>
                      <a:pt x="571" y="920"/>
                      <a:pt x="578" y="767"/>
                    </a:cubicBezTo>
                    <a:lnTo>
                      <a:pt x="601" y="299"/>
                    </a:lnTo>
                    <a:cubicBezTo>
                      <a:pt x="609" y="142"/>
                      <a:pt x="488" y="9"/>
                      <a:pt x="331" y="0"/>
                    </a:cubicBezTo>
                    <a:cubicBezTo>
                      <a:pt x="326" y="0"/>
                      <a:pt x="322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55"/>
              <p:cNvSpPr/>
              <p:nvPr/>
            </p:nvSpPr>
            <p:spPr>
              <a:xfrm>
                <a:off x="1258567" y="3486649"/>
                <a:ext cx="14825" cy="25285"/>
              </a:xfrm>
              <a:custGeom>
                <a:rect b="b" l="l" r="r" t="t"/>
                <a:pathLst>
                  <a:path extrusionOk="0" h="1037" w="608">
                    <a:moveTo>
                      <a:pt x="295" y="0"/>
                    </a:moveTo>
                    <a:cubicBezTo>
                      <a:pt x="289" y="0"/>
                      <a:pt x="283" y="0"/>
                      <a:pt x="277" y="1"/>
                    </a:cubicBezTo>
                    <a:cubicBezTo>
                      <a:pt x="120" y="10"/>
                      <a:pt x="1" y="146"/>
                      <a:pt x="10" y="303"/>
                    </a:cubicBezTo>
                    <a:cubicBezTo>
                      <a:pt x="20" y="454"/>
                      <a:pt x="27" y="608"/>
                      <a:pt x="33" y="762"/>
                    </a:cubicBezTo>
                    <a:cubicBezTo>
                      <a:pt x="39" y="915"/>
                      <a:pt x="165" y="1037"/>
                      <a:pt x="317" y="1037"/>
                    </a:cubicBezTo>
                    <a:lnTo>
                      <a:pt x="328" y="1037"/>
                    </a:lnTo>
                    <a:cubicBezTo>
                      <a:pt x="485" y="1031"/>
                      <a:pt x="608" y="900"/>
                      <a:pt x="602" y="741"/>
                    </a:cubicBezTo>
                    <a:cubicBezTo>
                      <a:pt x="597" y="583"/>
                      <a:pt x="589" y="423"/>
                      <a:pt x="579" y="266"/>
                    </a:cubicBezTo>
                    <a:cubicBezTo>
                      <a:pt x="570" y="116"/>
                      <a:pt x="445" y="0"/>
                      <a:pt x="2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p55"/>
              <p:cNvSpPr/>
              <p:nvPr/>
            </p:nvSpPr>
            <p:spPr>
              <a:xfrm>
                <a:off x="1253836" y="3446978"/>
                <a:ext cx="16580" cy="25212"/>
              </a:xfrm>
              <a:custGeom>
                <a:rect b="b" l="l" r="r" t="t"/>
                <a:pathLst>
                  <a:path extrusionOk="0" h="1034" w="680">
                    <a:moveTo>
                      <a:pt x="305" y="1"/>
                    </a:moveTo>
                    <a:cubicBezTo>
                      <a:pt x="292" y="1"/>
                      <a:pt x="278" y="2"/>
                      <a:pt x="264" y="4"/>
                    </a:cubicBezTo>
                    <a:cubicBezTo>
                      <a:pt x="109" y="28"/>
                      <a:pt x="1" y="172"/>
                      <a:pt x="24" y="328"/>
                    </a:cubicBezTo>
                    <a:lnTo>
                      <a:pt x="92" y="790"/>
                    </a:lnTo>
                    <a:cubicBezTo>
                      <a:pt x="114" y="931"/>
                      <a:pt x="235" y="1034"/>
                      <a:pt x="374" y="1034"/>
                    </a:cubicBezTo>
                    <a:cubicBezTo>
                      <a:pt x="387" y="1034"/>
                      <a:pt x="402" y="1033"/>
                      <a:pt x="416" y="1030"/>
                    </a:cubicBezTo>
                    <a:cubicBezTo>
                      <a:pt x="572" y="1008"/>
                      <a:pt x="679" y="862"/>
                      <a:pt x="657" y="706"/>
                    </a:cubicBezTo>
                    <a:lnTo>
                      <a:pt x="587" y="244"/>
                    </a:lnTo>
                    <a:cubicBezTo>
                      <a:pt x="567" y="102"/>
                      <a:pt x="445" y="1"/>
                      <a:pt x="3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55"/>
              <p:cNvSpPr/>
              <p:nvPr/>
            </p:nvSpPr>
            <p:spPr>
              <a:xfrm>
                <a:off x="1245278" y="3407991"/>
                <a:ext cx="18141" cy="24968"/>
              </a:xfrm>
              <a:custGeom>
                <a:rect b="b" l="l" r="r" t="t"/>
                <a:pathLst>
                  <a:path extrusionOk="0" h="1024" w="744">
                    <a:moveTo>
                      <a:pt x="315" y="0"/>
                    </a:moveTo>
                    <a:cubicBezTo>
                      <a:pt x="292" y="0"/>
                      <a:pt x="269" y="3"/>
                      <a:pt x="246" y="9"/>
                    </a:cubicBezTo>
                    <a:cubicBezTo>
                      <a:pt x="93" y="47"/>
                      <a:pt x="0" y="202"/>
                      <a:pt x="38" y="354"/>
                    </a:cubicBezTo>
                    <a:lnTo>
                      <a:pt x="153" y="808"/>
                    </a:lnTo>
                    <a:cubicBezTo>
                      <a:pt x="185" y="937"/>
                      <a:pt x="302" y="1023"/>
                      <a:pt x="429" y="1023"/>
                    </a:cubicBezTo>
                    <a:cubicBezTo>
                      <a:pt x="452" y="1023"/>
                      <a:pt x="475" y="1021"/>
                      <a:pt x="498" y="1015"/>
                    </a:cubicBezTo>
                    <a:cubicBezTo>
                      <a:pt x="650" y="977"/>
                      <a:pt x="743" y="822"/>
                      <a:pt x="705" y="669"/>
                    </a:cubicBezTo>
                    <a:lnTo>
                      <a:pt x="592" y="216"/>
                    </a:lnTo>
                    <a:cubicBezTo>
                      <a:pt x="559" y="86"/>
                      <a:pt x="443" y="0"/>
                      <a:pt x="3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p55"/>
              <p:cNvSpPr/>
              <p:nvPr/>
            </p:nvSpPr>
            <p:spPr>
              <a:xfrm>
                <a:off x="1232965" y="3369978"/>
                <a:ext cx="19530" cy="24651"/>
              </a:xfrm>
              <a:custGeom>
                <a:rect b="b" l="l" r="r" t="t"/>
                <a:pathLst>
                  <a:path extrusionOk="0" h="1011" w="801">
                    <a:moveTo>
                      <a:pt x="324" y="0"/>
                    </a:moveTo>
                    <a:cubicBezTo>
                      <a:pt x="290" y="0"/>
                      <a:pt x="256" y="6"/>
                      <a:pt x="223" y="19"/>
                    </a:cubicBezTo>
                    <a:cubicBezTo>
                      <a:pt x="75" y="73"/>
                      <a:pt x="0" y="238"/>
                      <a:pt x="55" y="385"/>
                    </a:cubicBezTo>
                    <a:cubicBezTo>
                      <a:pt x="110" y="528"/>
                      <a:pt x="162" y="675"/>
                      <a:pt x="211" y="818"/>
                    </a:cubicBezTo>
                    <a:cubicBezTo>
                      <a:pt x="252" y="937"/>
                      <a:pt x="362" y="1010"/>
                      <a:pt x="480" y="1010"/>
                    </a:cubicBezTo>
                    <a:cubicBezTo>
                      <a:pt x="511" y="1010"/>
                      <a:pt x="542" y="1006"/>
                      <a:pt x="573" y="995"/>
                    </a:cubicBezTo>
                    <a:cubicBezTo>
                      <a:pt x="722" y="944"/>
                      <a:pt x="801" y="782"/>
                      <a:pt x="751" y="633"/>
                    </a:cubicBezTo>
                    <a:cubicBezTo>
                      <a:pt x="699" y="484"/>
                      <a:pt x="645" y="334"/>
                      <a:pt x="590" y="185"/>
                    </a:cubicBezTo>
                    <a:cubicBezTo>
                      <a:pt x="546" y="71"/>
                      <a:pt x="439" y="0"/>
                      <a:pt x="3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737;p55"/>
              <p:cNvSpPr/>
              <p:nvPr/>
            </p:nvSpPr>
            <p:spPr>
              <a:xfrm>
                <a:off x="1481081" y="3643818"/>
                <a:ext cx="19555" cy="24675"/>
              </a:xfrm>
              <a:custGeom>
                <a:rect b="b" l="l" r="r" t="t"/>
                <a:pathLst>
                  <a:path extrusionOk="0" h="1012" w="802">
                    <a:moveTo>
                      <a:pt x="322" y="1"/>
                    </a:moveTo>
                    <a:cubicBezTo>
                      <a:pt x="290" y="1"/>
                      <a:pt x="257" y="6"/>
                      <a:pt x="226" y="17"/>
                    </a:cubicBezTo>
                    <a:cubicBezTo>
                      <a:pt x="78" y="71"/>
                      <a:pt x="0" y="234"/>
                      <a:pt x="54" y="382"/>
                    </a:cubicBezTo>
                    <a:lnTo>
                      <a:pt x="211" y="822"/>
                    </a:lnTo>
                    <a:cubicBezTo>
                      <a:pt x="254" y="939"/>
                      <a:pt x="362" y="1011"/>
                      <a:pt x="480" y="1011"/>
                    </a:cubicBezTo>
                    <a:cubicBezTo>
                      <a:pt x="512" y="1011"/>
                      <a:pt x="545" y="1006"/>
                      <a:pt x="576" y="995"/>
                    </a:cubicBezTo>
                    <a:cubicBezTo>
                      <a:pt x="724" y="941"/>
                      <a:pt x="802" y="778"/>
                      <a:pt x="748" y="631"/>
                    </a:cubicBezTo>
                    <a:lnTo>
                      <a:pt x="590" y="190"/>
                    </a:lnTo>
                    <a:cubicBezTo>
                      <a:pt x="549" y="73"/>
                      <a:pt x="439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p55"/>
              <p:cNvSpPr/>
              <p:nvPr/>
            </p:nvSpPr>
            <p:spPr>
              <a:xfrm>
                <a:off x="1470207" y="3605489"/>
                <a:ext cx="18116" cy="24992"/>
              </a:xfrm>
              <a:custGeom>
                <a:rect b="b" l="l" r="r" t="t"/>
                <a:pathLst>
                  <a:path extrusionOk="0" h="1025" w="743">
                    <a:moveTo>
                      <a:pt x="315" y="1"/>
                    </a:moveTo>
                    <a:cubicBezTo>
                      <a:pt x="292" y="1"/>
                      <a:pt x="269" y="4"/>
                      <a:pt x="245" y="9"/>
                    </a:cubicBezTo>
                    <a:cubicBezTo>
                      <a:pt x="93" y="48"/>
                      <a:pt x="0" y="202"/>
                      <a:pt x="38" y="355"/>
                    </a:cubicBezTo>
                    <a:lnTo>
                      <a:pt x="152" y="808"/>
                    </a:lnTo>
                    <a:cubicBezTo>
                      <a:pt x="185" y="938"/>
                      <a:pt x="301" y="1025"/>
                      <a:pt x="429" y="1025"/>
                    </a:cubicBezTo>
                    <a:cubicBezTo>
                      <a:pt x="451" y="1025"/>
                      <a:pt x="475" y="1021"/>
                      <a:pt x="498" y="1015"/>
                    </a:cubicBezTo>
                    <a:cubicBezTo>
                      <a:pt x="650" y="977"/>
                      <a:pt x="743" y="823"/>
                      <a:pt x="705" y="670"/>
                    </a:cubicBezTo>
                    <a:lnTo>
                      <a:pt x="592" y="217"/>
                    </a:lnTo>
                    <a:cubicBezTo>
                      <a:pt x="559" y="87"/>
                      <a:pt x="443" y="1"/>
                      <a:pt x="3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p55"/>
              <p:cNvSpPr/>
              <p:nvPr/>
            </p:nvSpPr>
            <p:spPr>
              <a:xfrm>
                <a:off x="1463233" y="3566258"/>
                <a:ext cx="16531" cy="25212"/>
              </a:xfrm>
              <a:custGeom>
                <a:rect b="b" l="l" r="r" t="t"/>
                <a:pathLst>
                  <a:path extrusionOk="0" h="1034" w="678">
                    <a:moveTo>
                      <a:pt x="305" y="1"/>
                    </a:moveTo>
                    <a:cubicBezTo>
                      <a:pt x="291" y="1"/>
                      <a:pt x="277" y="2"/>
                      <a:pt x="263" y="4"/>
                    </a:cubicBezTo>
                    <a:cubicBezTo>
                      <a:pt x="107" y="27"/>
                      <a:pt x="0" y="172"/>
                      <a:pt x="23" y="328"/>
                    </a:cubicBezTo>
                    <a:lnTo>
                      <a:pt x="91" y="791"/>
                    </a:lnTo>
                    <a:cubicBezTo>
                      <a:pt x="112" y="931"/>
                      <a:pt x="234" y="1034"/>
                      <a:pt x="373" y="1034"/>
                    </a:cubicBezTo>
                    <a:cubicBezTo>
                      <a:pt x="387" y="1034"/>
                      <a:pt x="402" y="1033"/>
                      <a:pt x="415" y="1030"/>
                    </a:cubicBezTo>
                    <a:cubicBezTo>
                      <a:pt x="571" y="1008"/>
                      <a:pt x="678" y="862"/>
                      <a:pt x="655" y="706"/>
                    </a:cubicBezTo>
                    <a:lnTo>
                      <a:pt x="586" y="244"/>
                    </a:lnTo>
                    <a:cubicBezTo>
                      <a:pt x="565" y="103"/>
                      <a:pt x="443" y="1"/>
                      <a:pt x="3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55"/>
              <p:cNvSpPr/>
              <p:nvPr/>
            </p:nvSpPr>
            <p:spPr>
              <a:xfrm>
                <a:off x="1460185" y="3526514"/>
                <a:ext cx="14825" cy="25309"/>
              </a:xfrm>
              <a:custGeom>
                <a:rect b="b" l="l" r="r" t="t"/>
                <a:pathLst>
                  <a:path extrusionOk="0" h="1038" w="608">
                    <a:moveTo>
                      <a:pt x="292" y="0"/>
                    </a:moveTo>
                    <a:cubicBezTo>
                      <a:pt x="288" y="0"/>
                      <a:pt x="283" y="0"/>
                      <a:pt x="279" y="0"/>
                    </a:cubicBezTo>
                    <a:cubicBezTo>
                      <a:pt x="122" y="9"/>
                      <a:pt x="0" y="142"/>
                      <a:pt x="7" y="299"/>
                    </a:cubicBezTo>
                    <a:lnTo>
                      <a:pt x="31" y="767"/>
                    </a:lnTo>
                    <a:cubicBezTo>
                      <a:pt x="38" y="920"/>
                      <a:pt x="165" y="1037"/>
                      <a:pt x="315" y="1037"/>
                    </a:cubicBezTo>
                    <a:lnTo>
                      <a:pt x="329" y="1037"/>
                    </a:lnTo>
                    <a:cubicBezTo>
                      <a:pt x="486" y="1029"/>
                      <a:pt x="607" y="896"/>
                      <a:pt x="599" y="739"/>
                    </a:cubicBezTo>
                    <a:lnTo>
                      <a:pt x="577" y="272"/>
                    </a:lnTo>
                    <a:cubicBezTo>
                      <a:pt x="570" y="119"/>
                      <a:pt x="445" y="0"/>
                      <a:pt x="2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741;p55"/>
              <p:cNvSpPr/>
              <p:nvPr/>
            </p:nvSpPr>
            <p:spPr>
              <a:xfrm>
                <a:off x="1460210" y="3486649"/>
                <a:ext cx="14825" cy="25285"/>
              </a:xfrm>
              <a:custGeom>
                <a:rect b="b" l="l" r="r" t="t"/>
                <a:pathLst>
                  <a:path extrusionOk="0" h="1037" w="608">
                    <a:moveTo>
                      <a:pt x="314" y="0"/>
                    </a:moveTo>
                    <a:cubicBezTo>
                      <a:pt x="164" y="0"/>
                      <a:pt x="39" y="116"/>
                      <a:pt x="30" y="266"/>
                    </a:cubicBezTo>
                    <a:cubicBezTo>
                      <a:pt x="19" y="423"/>
                      <a:pt x="12" y="583"/>
                      <a:pt x="6" y="741"/>
                    </a:cubicBezTo>
                    <a:cubicBezTo>
                      <a:pt x="0" y="900"/>
                      <a:pt x="124" y="1031"/>
                      <a:pt x="281" y="1037"/>
                    </a:cubicBezTo>
                    <a:lnTo>
                      <a:pt x="291" y="1037"/>
                    </a:lnTo>
                    <a:cubicBezTo>
                      <a:pt x="445" y="1037"/>
                      <a:pt x="571" y="915"/>
                      <a:pt x="576" y="762"/>
                    </a:cubicBezTo>
                    <a:cubicBezTo>
                      <a:pt x="581" y="608"/>
                      <a:pt x="589" y="454"/>
                      <a:pt x="598" y="303"/>
                    </a:cubicBezTo>
                    <a:cubicBezTo>
                      <a:pt x="608" y="146"/>
                      <a:pt x="489" y="10"/>
                      <a:pt x="331" y="1"/>
                    </a:cubicBezTo>
                    <a:cubicBezTo>
                      <a:pt x="326" y="0"/>
                      <a:pt x="320" y="0"/>
                      <a:pt x="3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55"/>
              <p:cNvSpPr/>
              <p:nvPr/>
            </p:nvSpPr>
            <p:spPr>
              <a:xfrm>
                <a:off x="1463209" y="3446978"/>
                <a:ext cx="16556" cy="25212"/>
              </a:xfrm>
              <a:custGeom>
                <a:rect b="b" l="l" r="r" t="t"/>
                <a:pathLst>
                  <a:path extrusionOk="0" h="1034" w="679">
                    <a:moveTo>
                      <a:pt x="374" y="1"/>
                    </a:moveTo>
                    <a:cubicBezTo>
                      <a:pt x="236" y="1"/>
                      <a:pt x="113" y="102"/>
                      <a:pt x="92" y="244"/>
                    </a:cubicBezTo>
                    <a:lnTo>
                      <a:pt x="24" y="706"/>
                    </a:lnTo>
                    <a:cubicBezTo>
                      <a:pt x="0" y="862"/>
                      <a:pt x="108" y="1008"/>
                      <a:pt x="263" y="1030"/>
                    </a:cubicBezTo>
                    <a:cubicBezTo>
                      <a:pt x="277" y="1033"/>
                      <a:pt x="292" y="1034"/>
                      <a:pt x="306" y="1034"/>
                    </a:cubicBezTo>
                    <a:cubicBezTo>
                      <a:pt x="444" y="1034"/>
                      <a:pt x="566" y="931"/>
                      <a:pt x="587" y="790"/>
                    </a:cubicBezTo>
                    <a:lnTo>
                      <a:pt x="656" y="328"/>
                    </a:lnTo>
                    <a:cubicBezTo>
                      <a:pt x="679" y="172"/>
                      <a:pt x="572" y="28"/>
                      <a:pt x="416" y="4"/>
                    </a:cubicBezTo>
                    <a:cubicBezTo>
                      <a:pt x="402" y="2"/>
                      <a:pt x="388" y="1"/>
                      <a:pt x="3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55"/>
              <p:cNvSpPr/>
              <p:nvPr/>
            </p:nvSpPr>
            <p:spPr>
              <a:xfrm>
                <a:off x="1470207" y="3407991"/>
                <a:ext cx="18116" cy="24968"/>
              </a:xfrm>
              <a:custGeom>
                <a:rect b="b" l="l" r="r" t="t"/>
                <a:pathLst>
                  <a:path extrusionOk="0" h="1024" w="743">
                    <a:moveTo>
                      <a:pt x="429" y="0"/>
                    </a:moveTo>
                    <a:cubicBezTo>
                      <a:pt x="301" y="0"/>
                      <a:pt x="185" y="87"/>
                      <a:pt x="152" y="216"/>
                    </a:cubicBezTo>
                    <a:lnTo>
                      <a:pt x="38" y="669"/>
                    </a:lnTo>
                    <a:cubicBezTo>
                      <a:pt x="0" y="822"/>
                      <a:pt x="93" y="977"/>
                      <a:pt x="245" y="1015"/>
                    </a:cubicBezTo>
                    <a:cubicBezTo>
                      <a:pt x="269" y="1021"/>
                      <a:pt x="292" y="1023"/>
                      <a:pt x="316" y="1023"/>
                    </a:cubicBezTo>
                    <a:cubicBezTo>
                      <a:pt x="443" y="1023"/>
                      <a:pt x="558" y="937"/>
                      <a:pt x="592" y="808"/>
                    </a:cubicBezTo>
                    <a:lnTo>
                      <a:pt x="705" y="354"/>
                    </a:lnTo>
                    <a:cubicBezTo>
                      <a:pt x="743" y="202"/>
                      <a:pt x="650" y="47"/>
                      <a:pt x="498" y="9"/>
                    </a:cubicBezTo>
                    <a:cubicBezTo>
                      <a:pt x="475" y="3"/>
                      <a:pt x="451" y="0"/>
                      <a:pt x="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p55"/>
              <p:cNvSpPr/>
              <p:nvPr/>
            </p:nvSpPr>
            <p:spPr>
              <a:xfrm>
                <a:off x="1481106" y="3369978"/>
                <a:ext cx="19530" cy="24651"/>
              </a:xfrm>
              <a:custGeom>
                <a:rect b="b" l="l" r="r" t="t"/>
                <a:pathLst>
                  <a:path extrusionOk="0" h="1011" w="801">
                    <a:moveTo>
                      <a:pt x="479" y="0"/>
                    </a:moveTo>
                    <a:cubicBezTo>
                      <a:pt x="363" y="0"/>
                      <a:pt x="255" y="71"/>
                      <a:pt x="213" y="185"/>
                    </a:cubicBezTo>
                    <a:cubicBezTo>
                      <a:pt x="157" y="333"/>
                      <a:pt x="103" y="484"/>
                      <a:pt x="52" y="633"/>
                    </a:cubicBezTo>
                    <a:cubicBezTo>
                      <a:pt x="1" y="782"/>
                      <a:pt x="79" y="944"/>
                      <a:pt x="229" y="995"/>
                    </a:cubicBezTo>
                    <a:cubicBezTo>
                      <a:pt x="259" y="1006"/>
                      <a:pt x="290" y="1010"/>
                      <a:pt x="321" y="1010"/>
                    </a:cubicBezTo>
                    <a:cubicBezTo>
                      <a:pt x="440" y="1010"/>
                      <a:pt x="550" y="935"/>
                      <a:pt x="591" y="818"/>
                    </a:cubicBezTo>
                    <a:cubicBezTo>
                      <a:pt x="640" y="675"/>
                      <a:pt x="692" y="528"/>
                      <a:pt x="746" y="385"/>
                    </a:cubicBezTo>
                    <a:cubicBezTo>
                      <a:pt x="801" y="238"/>
                      <a:pt x="726" y="73"/>
                      <a:pt x="579" y="19"/>
                    </a:cubicBezTo>
                    <a:cubicBezTo>
                      <a:pt x="546" y="6"/>
                      <a:pt x="512" y="0"/>
                      <a:pt x="4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5" name="Google Shape;745;p55"/>
              <p:cNvSpPr/>
              <p:nvPr/>
            </p:nvSpPr>
            <p:spPr>
              <a:xfrm>
                <a:off x="1181591" y="3301561"/>
                <a:ext cx="370468" cy="435325"/>
              </a:xfrm>
              <a:custGeom>
                <a:rect b="b" l="l" r="r" t="t"/>
                <a:pathLst>
                  <a:path extrusionOk="0" h="17854" w="15194">
                    <a:moveTo>
                      <a:pt x="13023" y="571"/>
                    </a:moveTo>
                    <a:lnTo>
                      <a:pt x="13023" y="1520"/>
                    </a:lnTo>
                    <a:lnTo>
                      <a:pt x="3024" y="1520"/>
                    </a:lnTo>
                    <a:cubicBezTo>
                      <a:pt x="2867" y="1520"/>
                      <a:pt x="2740" y="1648"/>
                      <a:pt x="2740" y="1806"/>
                    </a:cubicBezTo>
                    <a:cubicBezTo>
                      <a:pt x="2740" y="1963"/>
                      <a:pt x="2867" y="2090"/>
                      <a:pt x="3024" y="2090"/>
                    </a:cubicBezTo>
                    <a:lnTo>
                      <a:pt x="13126" y="2090"/>
                    </a:lnTo>
                    <a:cubicBezTo>
                      <a:pt x="15105" y="6377"/>
                      <a:pt x="15136" y="11253"/>
                      <a:pt x="13220" y="15558"/>
                    </a:cubicBezTo>
                    <a:cubicBezTo>
                      <a:pt x="13218" y="15558"/>
                      <a:pt x="13215" y="15558"/>
                      <a:pt x="13212" y="15558"/>
                    </a:cubicBezTo>
                    <a:cubicBezTo>
                      <a:pt x="13171" y="15558"/>
                      <a:pt x="13131" y="15566"/>
                      <a:pt x="13091" y="15584"/>
                    </a:cubicBezTo>
                    <a:cubicBezTo>
                      <a:pt x="12949" y="15651"/>
                      <a:pt x="12887" y="15821"/>
                      <a:pt x="12954" y="15964"/>
                    </a:cubicBezTo>
                    <a:lnTo>
                      <a:pt x="13023" y="16113"/>
                    </a:lnTo>
                    <a:lnTo>
                      <a:pt x="13023" y="17284"/>
                    </a:lnTo>
                    <a:lnTo>
                      <a:pt x="2169" y="17284"/>
                    </a:lnTo>
                    <a:lnTo>
                      <a:pt x="2169" y="16334"/>
                    </a:lnTo>
                    <a:lnTo>
                      <a:pt x="12168" y="16334"/>
                    </a:lnTo>
                    <a:cubicBezTo>
                      <a:pt x="12326" y="16334"/>
                      <a:pt x="12454" y="16207"/>
                      <a:pt x="12454" y="16050"/>
                    </a:cubicBezTo>
                    <a:cubicBezTo>
                      <a:pt x="12454" y="15893"/>
                      <a:pt x="12326" y="15765"/>
                      <a:pt x="12168" y="15765"/>
                    </a:cubicBezTo>
                    <a:lnTo>
                      <a:pt x="2066" y="15765"/>
                    </a:lnTo>
                    <a:cubicBezTo>
                      <a:pt x="88" y="11478"/>
                      <a:pt x="57" y="6601"/>
                      <a:pt x="1973" y="2296"/>
                    </a:cubicBezTo>
                    <a:cubicBezTo>
                      <a:pt x="1975" y="2296"/>
                      <a:pt x="1979" y="2297"/>
                      <a:pt x="1981" y="2297"/>
                    </a:cubicBezTo>
                    <a:cubicBezTo>
                      <a:pt x="2022" y="2297"/>
                      <a:pt x="2062" y="2288"/>
                      <a:pt x="2102" y="2270"/>
                    </a:cubicBezTo>
                    <a:cubicBezTo>
                      <a:pt x="2244" y="2203"/>
                      <a:pt x="2306" y="2034"/>
                      <a:pt x="2240" y="1891"/>
                    </a:cubicBezTo>
                    <a:lnTo>
                      <a:pt x="2169" y="1742"/>
                    </a:lnTo>
                    <a:lnTo>
                      <a:pt x="2169" y="571"/>
                    </a:lnTo>
                    <a:close/>
                    <a:moveTo>
                      <a:pt x="1885" y="1"/>
                    </a:moveTo>
                    <a:cubicBezTo>
                      <a:pt x="1728" y="1"/>
                      <a:pt x="1600" y="128"/>
                      <a:pt x="1600" y="285"/>
                    </a:cubicBezTo>
                    <a:lnTo>
                      <a:pt x="1600" y="1741"/>
                    </a:lnTo>
                    <a:cubicBezTo>
                      <a:pt x="553" y="3970"/>
                      <a:pt x="0" y="6454"/>
                      <a:pt x="0" y="8928"/>
                    </a:cubicBezTo>
                    <a:cubicBezTo>
                      <a:pt x="0" y="11402"/>
                      <a:pt x="553" y="13885"/>
                      <a:pt x="1600" y="16113"/>
                    </a:cubicBezTo>
                    <a:lnTo>
                      <a:pt x="1600" y="17569"/>
                    </a:lnTo>
                    <a:cubicBezTo>
                      <a:pt x="1600" y="17726"/>
                      <a:pt x="1728" y="17854"/>
                      <a:pt x="1885" y="17854"/>
                    </a:cubicBezTo>
                    <a:lnTo>
                      <a:pt x="13307" y="17854"/>
                    </a:lnTo>
                    <a:cubicBezTo>
                      <a:pt x="13466" y="17854"/>
                      <a:pt x="13593" y="17726"/>
                      <a:pt x="13593" y="17569"/>
                    </a:cubicBezTo>
                    <a:lnTo>
                      <a:pt x="13593" y="16113"/>
                    </a:lnTo>
                    <a:cubicBezTo>
                      <a:pt x="14640" y="13885"/>
                      <a:pt x="15193" y="11402"/>
                      <a:pt x="15193" y="8928"/>
                    </a:cubicBezTo>
                    <a:cubicBezTo>
                      <a:pt x="15193" y="6454"/>
                      <a:pt x="14640" y="3970"/>
                      <a:pt x="13593" y="1741"/>
                    </a:cubicBezTo>
                    <a:lnTo>
                      <a:pt x="13593" y="285"/>
                    </a:lnTo>
                    <a:cubicBezTo>
                      <a:pt x="13593" y="128"/>
                      <a:pt x="13466" y="1"/>
                      <a:pt x="133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55"/>
              <p:cNvSpPr/>
              <p:nvPr/>
            </p:nvSpPr>
            <p:spPr>
              <a:xfrm>
                <a:off x="1301163" y="3455098"/>
                <a:ext cx="129812" cy="128276"/>
              </a:xfrm>
              <a:custGeom>
                <a:rect b="b" l="l" r="r" t="t"/>
                <a:pathLst>
                  <a:path extrusionOk="0" h="5261" w="5324">
                    <a:moveTo>
                      <a:pt x="1894" y="570"/>
                    </a:moveTo>
                    <a:cubicBezTo>
                      <a:pt x="2069" y="570"/>
                      <a:pt x="2241" y="583"/>
                      <a:pt x="2408" y="608"/>
                    </a:cubicBezTo>
                    <a:lnTo>
                      <a:pt x="2408" y="1942"/>
                    </a:lnTo>
                    <a:lnTo>
                      <a:pt x="1113" y="648"/>
                    </a:lnTo>
                    <a:cubicBezTo>
                      <a:pt x="1380" y="596"/>
                      <a:pt x="1641" y="570"/>
                      <a:pt x="1894" y="570"/>
                    </a:cubicBezTo>
                    <a:close/>
                    <a:moveTo>
                      <a:pt x="711" y="1052"/>
                    </a:moveTo>
                    <a:lnTo>
                      <a:pt x="2004" y="2345"/>
                    </a:lnTo>
                    <a:lnTo>
                      <a:pt x="669" y="2345"/>
                    </a:lnTo>
                    <a:cubicBezTo>
                      <a:pt x="609" y="1940"/>
                      <a:pt x="622" y="1502"/>
                      <a:pt x="711" y="1052"/>
                    </a:cubicBezTo>
                    <a:close/>
                    <a:moveTo>
                      <a:pt x="2574" y="2915"/>
                    </a:moveTo>
                    <a:lnTo>
                      <a:pt x="4271" y="4612"/>
                    </a:lnTo>
                    <a:cubicBezTo>
                      <a:pt x="4004" y="4664"/>
                      <a:pt x="3743" y="4690"/>
                      <a:pt x="3489" y="4690"/>
                    </a:cubicBezTo>
                    <a:cubicBezTo>
                      <a:pt x="2672" y="4690"/>
                      <a:pt x="1943" y="4420"/>
                      <a:pt x="1423" y="3900"/>
                    </a:cubicBezTo>
                    <a:cubicBezTo>
                      <a:pt x="1148" y="3624"/>
                      <a:pt x="942" y="3290"/>
                      <a:pt x="810" y="2915"/>
                    </a:cubicBezTo>
                    <a:close/>
                    <a:moveTo>
                      <a:pt x="1895" y="1"/>
                    </a:moveTo>
                    <a:cubicBezTo>
                      <a:pt x="1438" y="1"/>
                      <a:pt x="961" y="73"/>
                      <a:pt x="479" y="222"/>
                    </a:cubicBezTo>
                    <a:cubicBezTo>
                      <a:pt x="478" y="223"/>
                      <a:pt x="476" y="223"/>
                      <a:pt x="475" y="223"/>
                    </a:cubicBezTo>
                    <a:cubicBezTo>
                      <a:pt x="473" y="224"/>
                      <a:pt x="472" y="224"/>
                      <a:pt x="470" y="226"/>
                    </a:cubicBezTo>
                    <a:cubicBezTo>
                      <a:pt x="462" y="228"/>
                      <a:pt x="453" y="232"/>
                      <a:pt x="444" y="235"/>
                    </a:cubicBezTo>
                    <a:cubicBezTo>
                      <a:pt x="442" y="236"/>
                      <a:pt x="440" y="238"/>
                      <a:pt x="436" y="239"/>
                    </a:cubicBezTo>
                    <a:cubicBezTo>
                      <a:pt x="429" y="242"/>
                      <a:pt x="422" y="246"/>
                      <a:pt x="415" y="249"/>
                    </a:cubicBezTo>
                    <a:cubicBezTo>
                      <a:pt x="412" y="252"/>
                      <a:pt x="410" y="253"/>
                      <a:pt x="407" y="254"/>
                    </a:cubicBezTo>
                    <a:cubicBezTo>
                      <a:pt x="400" y="259"/>
                      <a:pt x="393" y="264"/>
                      <a:pt x="387" y="269"/>
                    </a:cubicBezTo>
                    <a:cubicBezTo>
                      <a:pt x="385" y="270"/>
                      <a:pt x="382" y="271"/>
                      <a:pt x="381" y="273"/>
                    </a:cubicBezTo>
                    <a:cubicBezTo>
                      <a:pt x="373" y="279"/>
                      <a:pt x="364" y="286"/>
                      <a:pt x="356" y="295"/>
                    </a:cubicBezTo>
                    <a:cubicBezTo>
                      <a:pt x="349" y="302"/>
                      <a:pt x="342" y="310"/>
                      <a:pt x="335" y="319"/>
                    </a:cubicBezTo>
                    <a:cubicBezTo>
                      <a:pt x="334" y="321"/>
                      <a:pt x="332" y="323"/>
                      <a:pt x="330" y="324"/>
                    </a:cubicBezTo>
                    <a:cubicBezTo>
                      <a:pt x="325" y="332"/>
                      <a:pt x="320" y="339"/>
                      <a:pt x="317" y="345"/>
                    </a:cubicBezTo>
                    <a:cubicBezTo>
                      <a:pt x="314" y="348"/>
                      <a:pt x="313" y="351"/>
                      <a:pt x="312" y="353"/>
                    </a:cubicBezTo>
                    <a:cubicBezTo>
                      <a:pt x="307" y="360"/>
                      <a:pt x="304" y="367"/>
                      <a:pt x="300" y="374"/>
                    </a:cubicBezTo>
                    <a:cubicBezTo>
                      <a:pt x="299" y="377"/>
                      <a:pt x="298" y="379"/>
                      <a:pt x="297" y="383"/>
                    </a:cubicBezTo>
                    <a:cubicBezTo>
                      <a:pt x="293" y="391"/>
                      <a:pt x="291" y="399"/>
                      <a:pt x="287" y="408"/>
                    </a:cubicBezTo>
                    <a:cubicBezTo>
                      <a:pt x="287" y="409"/>
                      <a:pt x="286" y="410"/>
                      <a:pt x="286" y="411"/>
                    </a:cubicBezTo>
                    <a:cubicBezTo>
                      <a:pt x="286" y="413"/>
                      <a:pt x="286" y="414"/>
                      <a:pt x="285" y="414"/>
                    </a:cubicBezTo>
                    <a:cubicBezTo>
                      <a:pt x="285" y="415"/>
                      <a:pt x="285" y="415"/>
                      <a:pt x="285" y="416"/>
                    </a:cubicBezTo>
                    <a:cubicBezTo>
                      <a:pt x="41" y="1206"/>
                      <a:pt x="0" y="1979"/>
                      <a:pt x="150" y="2671"/>
                    </a:cubicBezTo>
                    <a:cubicBezTo>
                      <a:pt x="151" y="2687"/>
                      <a:pt x="155" y="2701"/>
                      <a:pt x="160" y="2715"/>
                    </a:cubicBezTo>
                    <a:cubicBezTo>
                      <a:pt x="299" y="3327"/>
                      <a:pt x="590" y="3871"/>
                      <a:pt x="1021" y="4302"/>
                    </a:cubicBezTo>
                    <a:cubicBezTo>
                      <a:pt x="1649" y="4932"/>
                      <a:pt x="2522" y="5261"/>
                      <a:pt x="3489" y="5261"/>
                    </a:cubicBezTo>
                    <a:cubicBezTo>
                      <a:pt x="3946" y="5261"/>
                      <a:pt x="4423" y="5187"/>
                      <a:pt x="4907" y="5038"/>
                    </a:cubicBezTo>
                    <a:lnTo>
                      <a:pt x="4909" y="5037"/>
                    </a:lnTo>
                    <a:lnTo>
                      <a:pt x="4911" y="5037"/>
                    </a:lnTo>
                    <a:cubicBezTo>
                      <a:pt x="4913" y="5037"/>
                      <a:pt x="4914" y="5036"/>
                      <a:pt x="4915" y="5036"/>
                    </a:cubicBezTo>
                    <a:cubicBezTo>
                      <a:pt x="4923" y="5032"/>
                      <a:pt x="4932" y="5030"/>
                      <a:pt x="4940" y="5026"/>
                    </a:cubicBezTo>
                    <a:cubicBezTo>
                      <a:pt x="4944" y="5025"/>
                      <a:pt x="4946" y="5024"/>
                      <a:pt x="4948" y="5023"/>
                    </a:cubicBezTo>
                    <a:cubicBezTo>
                      <a:pt x="4955" y="5019"/>
                      <a:pt x="4963" y="5015"/>
                      <a:pt x="4970" y="5011"/>
                    </a:cubicBezTo>
                    <a:cubicBezTo>
                      <a:pt x="4972" y="5009"/>
                      <a:pt x="4974" y="5008"/>
                      <a:pt x="4977" y="5006"/>
                    </a:cubicBezTo>
                    <a:cubicBezTo>
                      <a:pt x="4984" y="5002"/>
                      <a:pt x="4991" y="4998"/>
                      <a:pt x="4997" y="4993"/>
                    </a:cubicBezTo>
                    <a:cubicBezTo>
                      <a:pt x="4999" y="4990"/>
                      <a:pt x="5002" y="4989"/>
                      <a:pt x="5004" y="4988"/>
                    </a:cubicBezTo>
                    <a:cubicBezTo>
                      <a:pt x="5013" y="4981"/>
                      <a:pt x="5021" y="4974"/>
                      <a:pt x="5028" y="4967"/>
                    </a:cubicBezTo>
                    <a:cubicBezTo>
                      <a:pt x="5036" y="4958"/>
                      <a:pt x="5042" y="4950"/>
                      <a:pt x="5049" y="4942"/>
                    </a:cubicBezTo>
                    <a:cubicBezTo>
                      <a:pt x="5052" y="4940"/>
                      <a:pt x="5053" y="4938"/>
                      <a:pt x="5054" y="4936"/>
                    </a:cubicBezTo>
                    <a:cubicBezTo>
                      <a:pt x="5059" y="4928"/>
                      <a:pt x="5064" y="4923"/>
                      <a:pt x="5069" y="4915"/>
                    </a:cubicBezTo>
                    <a:cubicBezTo>
                      <a:pt x="5070" y="4913"/>
                      <a:pt x="5071" y="4911"/>
                      <a:pt x="5073" y="4908"/>
                    </a:cubicBezTo>
                    <a:cubicBezTo>
                      <a:pt x="5077" y="4901"/>
                      <a:pt x="5080" y="4894"/>
                      <a:pt x="5084" y="4887"/>
                    </a:cubicBezTo>
                    <a:cubicBezTo>
                      <a:pt x="5085" y="4883"/>
                      <a:pt x="5086" y="4881"/>
                      <a:pt x="5088" y="4878"/>
                    </a:cubicBezTo>
                    <a:cubicBezTo>
                      <a:pt x="5091" y="4870"/>
                      <a:pt x="5095" y="4861"/>
                      <a:pt x="5097" y="4852"/>
                    </a:cubicBezTo>
                    <a:cubicBezTo>
                      <a:pt x="5098" y="4851"/>
                      <a:pt x="5098" y="4850"/>
                      <a:pt x="5098" y="4849"/>
                    </a:cubicBezTo>
                    <a:cubicBezTo>
                      <a:pt x="5099" y="4846"/>
                      <a:pt x="5099" y="4845"/>
                      <a:pt x="5101" y="4844"/>
                    </a:cubicBezTo>
                    <a:cubicBezTo>
                      <a:pt x="5246" y="4372"/>
                      <a:pt x="5321" y="3902"/>
                      <a:pt x="5322" y="3443"/>
                    </a:cubicBezTo>
                    <a:cubicBezTo>
                      <a:pt x="5323" y="3285"/>
                      <a:pt x="5196" y="3157"/>
                      <a:pt x="5039" y="3157"/>
                    </a:cubicBezTo>
                    <a:cubicBezTo>
                      <a:pt x="4880" y="3157"/>
                      <a:pt x="4753" y="3283"/>
                      <a:pt x="4753" y="3440"/>
                    </a:cubicBezTo>
                    <a:cubicBezTo>
                      <a:pt x="4752" y="3693"/>
                      <a:pt x="4724" y="3950"/>
                      <a:pt x="4673" y="4208"/>
                    </a:cubicBezTo>
                    <a:lnTo>
                      <a:pt x="2978" y="2513"/>
                    </a:lnTo>
                    <a:lnTo>
                      <a:pt x="2978" y="748"/>
                    </a:lnTo>
                    <a:cubicBezTo>
                      <a:pt x="3352" y="880"/>
                      <a:pt x="3686" y="1085"/>
                      <a:pt x="3961" y="1361"/>
                    </a:cubicBezTo>
                    <a:cubicBezTo>
                      <a:pt x="4249" y="1650"/>
                      <a:pt x="4464" y="2000"/>
                      <a:pt x="4596" y="2403"/>
                    </a:cubicBezTo>
                    <a:cubicBezTo>
                      <a:pt x="4636" y="2524"/>
                      <a:pt x="4748" y="2600"/>
                      <a:pt x="4868" y="2600"/>
                    </a:cubicBezTo>
                    <a:cubicBezTo>
                      <a:pt x="4897" y="2600"/>
                      <a:pt x="4927" y="2595"/>
                      <a:pt x="4957" y="2585"/>
                    </a:cubicBezTo>
                    <a:cubicBezTo>
                      <a:pt x="5105" y="2535"/>
                      <a:pt x="5186" y="2375"/>
                      <a:pt x="5138" y="2225"/>
                    </a:cubicBezTo>
                    <a:cubicBezTo>
                      <a:pt x="4977" y="1737"/>
                      <a:pt x="4716" y="1310"/>
                      <a:pt x="4365" y="958"/>
                    </a:cubicBezTo>
                    <a:cubicBezTo>
                      <a:pt x="3934" y="527"/>
                      <a:pt x="3389" y="238"/>
                      <a:pt x="2778" y="97"/>
                    </a:cubicBezTo>
                    <a:cubicBezTo>
                      <a:pt x="2764" y="92"/>
                      <a:pt x="2748" y="90"/>
                      <a:pt x="2733" y="88"/>
                    </a:cubicBezTo>
                    <a:cubicBezTo>
                      <a:pt x="2464" y="30"/>
                      <a:pt x="2184" y="1"/>
                      <a:pt x="1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47" name="Google Shape;747;p55"/>
          <p:cNvSpPr txBox="1"/>
          <p:nvPr/>
        </p:nvSpPr>
        <p:spPr>
          <a:xfrm>
            <a:off x="1935575" y="312475"/>
            <a:ext cx="4612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900" u="none" cap="none" strike="noStrik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Correlation Matrix</a:t>
            </a:r>
            <a:endParaRPr b="1" i="0" sz="29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id="748" name="Google Shape;74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925" y="1607325"/>
            <a:ext cx="4210188" cy="300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3" name="Google Shape;753;p56"/>
          <p:cNvGrpSpPr/>
          <p:nvPr/>
        </p:nvGrpSpPr>
        <p:grpSpPr>
          <a:xfrm>
            <a:off x="-4790498" y="-59412"/>
            <a:ext cx="5250038" cy="5262324"/>
            <a:chOff x="-5395425" y="0"/>
            <a:chExt cx="5131500" cy="5143509"/>
          </a:xfrm>
        </p:grpSpPr>
        <p:cxnSp>
          <p:nvCxnSpPr>
            <p:cNvPr id="754" name="Google Shape;754;p56"/>
            <p:cNvCxnSpPr/>
            <p:nvPr/>
          </p:nvCxnSpPr>
          <p:spPr>
            <a:xfrm>
              <a:off x="-5395425" y="233262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55" name="Google Shape;755;p56"/>
            <p:cNvCxnSpPr/>
            <p:nvPr/>
          </p:nvCxnSpPr>
          <p:spPr>
            <a:xfrm>
              <a:off x="-5395425" y="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56" name="Google Shape;756;p56"/>
            <p:cNvCxnSpPr/>
            <p:nvPr/>
          </p:nvCxnSpPr>
          <p:spPr>
            <a:xfrm>
              <a:off x="-5395425" y="699761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57" name="Google Shape;757;p56"/>
            <p:cNvCxnSpPr/>
            <p:nvPr/>
          </p:nvCxnSpPr>
          <p:spPr>
            <a:xfrm>
              <a:off x="-5395425" y="466499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58" name="Google Shape;758;p56"/>
            <p:cNvCxnSpPr/>
            <p:nvPr/>
          </p:nvCxnSpPr>
          <p:spPr>
            <a:xfrm>
              <a:off x="-5395425" y="116626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59" name="Google Shape;759;p56"/>
            <p:cNvCxnSpPr/>
            <p:nvPr/>
          </p:nvCxnSpPr>
          <p:spPr>
            <a:xfrm>
              <a:off x="-5395425" y="932998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60" name="Google Shape;760;p56"/>
            <p:cNvCxnSpPr/>
            <p:nvPr/>
          </p:nvCxnSpPr>
          <p:spPr>
            <a:xfrm>
              <a:off x="-5395425" y="1632759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61" name="Google Shape;761;p56"/>
            <p:cNvCxnSpPr/>
            <p:nvPr/>
          </p:nvCxnSpPr>
          <p:spPr>
            <a:xfrm>
              <a:off x="-5395425" y="1399497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62" name="Google Shape;762;p56"/>
            <p:cNvCxnSpPr/>
            <p:nvPr/>
          </p:nvCxnSpPr>
          <p:spPr>
            <a:xfrm>
              <a:off x="-5395425" y="2099257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63" name="Google Shape;763;p56"/>
            <p:cNvCxnSpPr/>
            <p:nvPr/>
          </p:nvCxnSpPr>
          <p:spPr>
            <a:xfrm>
              <a:off x="-5395425" y="1865995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64" name="Google Shape;764;p56"/>
            <p:cNvCxnSpPr/>
            <p:nvPr/>
          </p:nvCxnSpPr>
          <p:spPr>
            <a:xfrm>
              <a:off x="-5395425" y="2565756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65" name="Google Shape;765;p56"/>
            <p:cNvCxnSpPr/>
            <p:nvPr/>
          </p:nvCxnSpPr>
          <p:spPr>
            <a:xfrm>
              <a:off x="-5395425" y="2332494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66" name="Google Shape;766;p56"/>
            <p:cNvCxnSpPr/>
            <p:nvPr/>
          </p:nvCxnSpPr>
          <p:spPr>
            <a:xfrm>
              <a:off x="-5395425" y="3032255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67" name="Google Shape;767;p56"/>
            <p:cNvCxnSpPr/>
            <p:nvPr/>
          </p:nvCxnSpPr>
          <p:spPr>
            <a:xfrm>
              <a:off x="-5395425" y="2798993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68" name="Google Shape;768;p56"/>
            <p:cNvCxnSpPr/>
            <p:nvPr/>
          </p:nvCxnSpPr>
          <p:spPr>
            <a:xfrm>
              <a:off x="-5395425" y="3498754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69" name="Google Shape;769;p56"/>
            <p:cNvCxnSpPr/>
            <p:nvPr/>
          </p:nvCxnSpPr>
          <p:spPr>
            <a:xfrm>
              <a:off x="-5395425" y="3265492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70" name="Google Shape;770;p56"/>
            <p:cNvCxnSpPr/>
            <p:nvPr/>
          </p:nvCxnSpPr>
          <p:spPr>
            <a:xfrm>
              <a:off x="-5395425" y="3732003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71" name="Google Shape;771;p56"/>
            <p:cNvCxnSpPr/>
            <p:nvPr/>
          </p:nvCxnSpPr>
          <p:spPr>
            <a:xfrm>
              <a:off x="-5395425" y="4198502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72" name="Google Shape;772;p56"/>
            <p:cNvCxnSpPr/>
            <p:nvPr/>
          </p:nvCxnSpPr>
          <p:spPr>
            <a:xfrm>
              <a:off x="-5395425" y="396524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73" name="Google Shape;773;p56"/>
            <p:cNvCxnSpPr/>
            <p:nvPr/>
          </p:nvCxnSpPr>
          <p:spPr>
            <a:xfrm>
              <a:off x="-5395425" y="4665001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74" name="Google Shape;774;p56"/>
            <p:cNvCxnSpPr/>
            <p:nvPr/>
          </p:nvCxnSpPr>
          <p:spPr>
            <a:xfrm>
              <a:off x="-5395425" y="4431739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75" name="Google Shape;775;p56"/>
            <p:cNvCxnSpPr/>
            <p:nvPr/>
          </p:nvCxnSpPr>
          <p:spPr>
            <a:xfrm>
              <a:off x="-5395425" y="5131500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76" name="Google Shape;776;p56"/>
            <p:cNvCxnSpPr/>
            <p:nvPr/>
          </p:nvCxnSpPr>
          <p:spPr>
            <a:xfrm>
              <a:off x="-5395425" y="4898238"/>
              <a:ext cx="5131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77" name="Google Shape;777;p56"/>
            <p:cNvCxnSpPr/>
            <p:nvPr/>
          </p:nvCxnSpPr>
          <p:spPr>
            <a:xfrm rot="5400000">
              <a:off x="-3068937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78" name="Google Shape;778;p56"/>
            <p:cNvCxnSpPr/>
            <p:nvPr/>
          </p:nvCxnSpPr>
          <p:spPr>
            <a:xfrm rot="5400000">
              <a:off x="-283567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79" name="Google Shape;779;p56"/>
            <p:cNvCxnSpPr/>
            <p:nvPr/>
          </p:nvCxnSpPr>
          <p:spPr>
            <a:xfrm rot="5400000">
              <a:off x="-3535436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80" name="Google Shape;780;p56"/>
            <p:cNvCxnSpPr/>
            <p:nvPr/>
          </p:nvCxnSpPr>
          <p:spPr>
            <a:xfrm rot="5400000">
              <a:off x="-3302174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81" name="Google Shape;781;p56"/>
            <p:cNvCxnSpPr/>
            <p:nvPr/>
          </p:nvCxnSpPr>
          <p:spPr>
            <a:xfrm rot="5400000">
              <a:off x="-400193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82" name="Google Shape;782;p56"/>
            <p:cNvCxnSpPr/>
            <p:nvPr/>
          </p:nvCxnSpPr>
          <p:spPr>
            <a:xfrm rot="5400000">
              <a:off x="-3768673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83" name="Google Shape;783;p56"/>
            <p:cNvCxnSpPr/>
            <p:nvPr/>
          </p:nvCxnSpPr>
          <p:spPr>
            <a:xfrm rot="5400000">
              <a:off x="-4468434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84" name="Google Shape;784;p56"/>
            <p:cNvCxnSpPr/>
            <p:nvPr/>
          </p:nvCxnSpPr>
          <p:spPr>
            <a:xfrm rot="5400000">
              <a:off x="-4235172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85" name="Google Shape;785;p56"/>
            <p:cNvCxnSpPr/>
            <p:nvPr/>
          </p:nvCxnSpPr>
          <p:spPr>
            <a:xfrm rot="5400000">
              <a:off x="-4934932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86" name="Google Shape;786;p56"/>
            <p:cNvCxnSpPr/>
            <p:nvPr/>
          </p:nvCxnSpPr>
          <p:spPr>
            <a:xfrm rot="5400000">
              <a:off x="-4701670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87" name="Google Shape;787;p56"/>
            <p:cNvCxnSpPr/>
            <p:nvPr/>
          </p:nvCxnSpPr>
          <p:spPr>
            <a:xfrm rot="5400000">
              <a:off x="-5401431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88" name="Google Shape;788;p56"/>
            <p:cNvCxnSpPr/>
            <p:nvPr/>
          </p:nvCxnSpPr>
          <p:spPr>
            <a:xfrm rot="5400000">
              <a:off x="-5168169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89" name="Google Shape;789;p56"/>
            <p:cNvCxnSpPr/>
            <p:nvPr/>
          </p:nvCxnSpPr>
          <p:spPr>
            <a:xfrm rot="5400000">
              <a:off x="-5867930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90" name="Google Shape;790;p56"/>
            <p:cNvCxnSpPr/>
            <p:nvPr/>
          </p:nvCxnSpPr>
          <p:spPr>
            <a:xfrm rot="5400000">
              <a:off x="-5634668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91" name="Google Shape;791;p56"/>
            <p:cNvCxnSpPr/>
            <p:nvPr/>
          </p:nvCxnSpPr>
          <p:spPr>
            <a:xfrm rot="5400000">
              <a:off x="-6334429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92" name="Google Shape;792;p56"/>
            <p:cNvCxnSpPr/>
            <p:nvPr/>
          </p:nvCxnSpPr>
          <p:spPr>
            <a:xfrm rot="5400000">
              <a:off x="-6101167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93" name="Google Shape;793;p56"/>
            <p:cNvCxnSpPr/>
            <p:nvPr/>
          </p:nvCxnSpPr>
          <p:spPr>
            <a:xfrm rot="5400000">
              <a:off x="-6567678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94" name="Google Shape;794;p56"/>
            <p:cNvCxnSpPr/>
            <p:nvPr/>
          </p:nvCxnSpPr>
          <p:spPr>
            <a:xfrm rot="5400000">
              <a:off x="-7034177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95" name="Google Shape;795;p56"/>
            <p:cNvCxnSpPr/>
            <p:nvPr/>
          </p:nvCxnSpPr>
          <p:spPr>
            <a:xfrm rot="5400000">
              <a:off x="-680091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96" name="Google Shape;796;p56"/>
            <p:cNvCxnSpPr/>
            <p:nvPr/>
          </p:nvCxnSpPr>
          <p:spPr>
            <a:xfrm rot="5400000">
              <a:off x="-7500676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97" name="Google Shape;797;p56"/>
            <p:cNvCxnSpPr/>
            <p:nvPr/>
          </p:nvCxnSpPr>
          <p:spPr>
            <a:xfrm rot="5400000">
              <a:off x="-7267414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98" name="Google Shape;798;p56"/>
            <p:cNvCxnSpPr/>
            <p:nvPr/>
          </p:nvCxnSpPr>
          <p:spPr>
            <a:xfrm rot="5400000">
              <a:off x="-7967175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99" name="Google Shape;799;p56"/>
            <p:cNvCxnSpPr/>
            <p:nvPr/>
          </p:nvCxnSpPr>
          <p:spPr>
            <a:xfrm rot="5400000">
              <a:off x="-7733913" y="2571759"/>
              <a:ext cx="5143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00" name="Google Shape;800;p56"/>
          <p:cNvSpPr/>
          <p:nvPr/>
        </p:nvSpPr>
        <p:spPr>
          <a:xfrm>
            <a:off x="553700" y="1135175"/>
            <a:ext cx="2656006" cy="885435"/>
          </a:xfrm>
          <a:custGeom>
            <a:rect b="b" l="l" r="r" t="t"/>
            <a:pathLst>
              <a:path extrusionOk="0" h="51337" w="121975">
                <a:moveTo>
                  <a:pt x="98306" y="5376"/>
                </a:moveTo>
                <a:cubicBezTo>
                  <a:pt x="101908" y="7385"/>
                  <a:pt x="117495" y="10849"/>
                  <a:pt x="119919" y="17430"/>
                </a:cubicBezTo>
                <a:cubicBezTo>
                  <a:pt x="122344" y="24011"/>
                  <a:pt x="124976" y="39251"/>
                  <a:pt x="112853" y="44862"/>
                </a:cubicBezTo>
                <a:cubicBezTo>
                  <a:pt x="100730" y="50473"/>
                  <a:pt x="65539" y="51997"/>
                  <a:pt x="47182" y="51096"/>
                </a:cubicBezTo>
                <a:cubicBezTo>
                  <a:pt x="28825" y="50195"/>
                  <a:pt x="7974" y="47286"/>
                  <a:pt x="2709" y="39458"/>
                </a:cubicBezTo>
                <a:cubicBezTo>
                  <a:pt x="-2556" y="31630"/>
                  <a:pt x="-1089" y="10656"/>
                  <a:pt x="15594" y="4129"/>
                </a:cubicBezTo>
                <a:cubicBezTo>
                  <a:pt x="32277" y="-2398"/>
                  <a:pt x="88270" y="934"/>
                  <a:pt x="102805" y="295"/>
                </a:cubicBez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56"/>
          <p:cNvSpPr txBox="1"/>
          <p:nvPr>
            <p:ph type="title"/>
          </p:nvPr>
        </p:nvSpPr>
        <p:spPr>
          <a:xfrm>
            <a:off x="352000" y="1054388"/>
            <a:ext cx="3059400" cy="10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500"/>
              <a:t>  </a:t>
            </a:r>
            <a:r>
              <a:rPr lang="en" sz="1500"/>
              <a:t>Age Distribution -</a:t>
            </a:r>
            <a:r>
              <a:rPr lang="en" sz="1500"/>
              <a:t> Normal Distribution</a:t>
            </a:r>
            <a:endParaRPr sz="1500"/>
          </a:p>
        </p:txBody>
      </p:sp>
      <p:sp>
        <p:nvSpPr>
          <p:cNvPr id="802" name="Google Shape;802;p56"/>
          <p:cNvSpPr/>
          <p:nvPr/>
        </p:nvSpPr>
        <p:spPr>
          <a:xfrm>
            <a:off x="7778825" y="950350"/>
            <a:ext cx="1516775" cy="1311775"/>
          </a:xfrm>
          <a:custGeom>
            <a:rect b="b" l="l" r="r" t="t"/>
            <a:pathLst>
              <a:path extrusionOk="0" h="52471" w="60671">
                <a:moveTo>
                  <a:pt x="19107" y="30566"/>
                </a:moveTo>
                <a:lnTo>
                  <a:pt x="0" y="13338"/>
                </a:lnTo>
                <a:lnTo>
                  <a:pt x="20356" y="15555"/>
                </a:lnTo>
                <a:lnTo>
                  <a:pt x="34147" y="0"/>
                </a:lnTo>
                <a:lnTo>
                  <a:pt x="37724" y="13777"/>
                </a:lnTo>
                <a:lnTo>
                  <a:pt x="60671" y="19789"/>
                </a:lnTo>
                <a:lnTo>
                  <a:pt x="50282" y="27563"/>
                </a:lnTo>
                <a:lnTo>
                  <a:pt x="49659" y="48721"/>
                </a:lnTo>
                <a:lnTo>
                  <a:pt x="33092" y="38365"/>
                </a:lnTo>
                <a:lnTo>
                  <a:pt x="9334" y="52471"/>
                </a:ln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803" name="Google Shape;803;p56"/>
          <p:cNvGrpSpPr/>
          <p:nvPr/>
        </p:nvGrpSpPr>
        <p:grpSpPr>
          <a:xfrm>
            <a:off x="6681934" y="728493"/>
            <a:ext cx="710700" cy="710700"/>
            <a:chOff x="6520959" y="896643"/>
            <a:chExt cx="710700" cy="710700"/>
          </a:xfrm>
        </p:grpSpPr>
        <p:sp>
          <p:nvSpPr>
            <p:cNvPr id="804" name="Google Shape;804;p56"/>
            <p:cNvSpPr/>
            <p:nvPr/>
          </p:nvSpPr>
          <p:spPr>
            <a:xfrm rot="-380588">
              <a:off x="6554539" y="930223"/>
              <a:ext cx="643540" cy="64354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05" name="Google Shape;805;p56"/>
            <p:cNvGrpSpPr/>
            <p:nvPr/>
          </p:nvGrpSpPr>
          <p:grpSpPr>
            <a:xfrm>
              <a:off x="6776991" y="1039613"/>
              <a:ext cx="198752" cy="424616"/>
              <a:chOff x="1275415" y="3973543"/>
              <a:chExt cx="203765" cy="435325"/>
            </a:xfrm>
          </p:grpSpPr>
          <p:sp>
            <p:nvSpPr>
              <p:cNvPr id="806" name="Google Shape;806;p56"/>
              <p:cNvSpPr/>
              <p:nvPr/>
            </p:nvSpPr>
            <p:spPr>
              <a:xfrm>
                <a:off x="1363387" y="4328942"/>
                <a:ext cx="13947" cy="13947"/>
              </a:xfrm>
              <a:custGeom>
                <a:rect b="b" l="l" r="r" t="t"/>
                <a:pathLst>
                  <a:path extrusionOk="0" h="572" w="572">
                    <a:moveTo>
                      <a:pt x="287" y="1"/>
                    </a:moveTo>
                    <a:cubicBezTo>
                      <a:pt x="129" y="1"/>
                      <a:pt x="1" y="128"/>
                      <a:pt x="1" y="285"/>
                    </a:cubicBezTo>
                    <a:cubicBezTo>
                      <a:pt x="1" y="444"/>
                      <a:pt x="129" y="571"/>
                      <a:pt x="287" y="571"/>
                    </a:cubicBezTo>
                    <a:cubicBezTo>
                      <a:pt x="444" y="571"/>
                      <a:pt x="571" y="444"/>
                      <a:pt x="571" y="285"/>
                    </a:cubicBezTo>
                    <a:cubicBezTo>
                      <a:pt x="571" y="128"/>
                      <a:pt x="444" y="1"/>
                      <a:pt x="2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56"/>
              <p:cNvSpPr/>
              <p:nvPr/>
            </p:nvSpPr>
            <p:spPr>
              <a:xfrm>
                <a:off x="1335615" y="4301171"/>
                <a:ext cx="13922" cy="13922"/>
              </a:xfrm>
              <a:custGeom>
                <a:rect b="b" l="l" r="r" t="t"/>
                <a:pathLst>
                  <a:path extrusionOk="0" h="571" w="571">
                    <a:moveTo>
                      <a:pt x="286" y="0"/>
                    </a:moveTo>
                    <a:cubicBezTo>
                      <a:pt x="128" y="0"/>
                      <a:pt x="0" y="128"/>
                      <a:pt x="0" y="285"/>
                    </a:cubicBezTo>
                    <a:cubicBezTo>
                      <a:pt x="0" y="442"/>
                      <a:pt x="128" y="571"/>
                      <a:pt x="286" y="571"/>
                    </a:cubicBezTo>
                    <a:cubicBezTo>
                      <a:pt x="443" y="571"/>
                      <a:pt x="571" y="442"/>
                      <a:pt x="571" y="285"/>
                    </a:cubicBezTo>
                    <a:cubicBezTo>
                      <a:pt x="571" y="128"/>
                      <a:pt x="443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56"/>
              <p:cNvSpPr/>
              <p:nvPr/>
            </p:nvSpPr>
            <p:spPr>
              <a:xfrm>
                <a:off x="1289313" y="3973543"/>
                <a:ext cx="175993" cy="115792"/>
              </a:xfrm>
              <a:custGeom>
                <a:rect b="b" l="l" r="r" t="t"/>
                <a:pathLst>
                  <a:path extrusionOk="0" h="4749" w="7218">
                    <a:moveTo>
                      <a:pt x="3134" y="746"/>
                    </a:moveTo>
                    <a:lnTo>
                      <a:pt x="4084" y="1221"/>
                    </a:lnTo>
                    <a:lnTo>
                      <a:pt x="4084" y="2589"/>
                    </a:lnTo>
                    <a:cubicBezTo>
                      <a:pt x="3929" y="2574"/>
                      <a:pt x="3771" y="2566"/>
                      <a:pt x="3609" y="2566"/>
                    </a:cubicBezTo>
                    <a:cubicBezTo>
                      <a:pt x="3447" y="2566"/>
                      <a:pt x="3289" y="2574"/>
                      <a:pt x="3134" y="2589"/>
                    </a:cubicBezTo>
                    <a:lnTo>
                      <a:pt x="3134" y="746"/>
                    </a:lnTo>
                    <a:close/>
                    <a:moveTo>
                      <a:pt x="3609" y="3136"/>
                    </a:moveTo>
                    <a:cubicBezTo>
                      <a:pt x="4766" y="3136"/>
                      <a:pt x="5768" y="3591"/>
                      <a:pt x="6018" y="4178"/>
                    </a:cubicBezTo>
                    <a:lnTo>
                      <a:pt x="1201" y="4178"/>
                    </a:lnTo>
                    <a:cubicBezTo>
                      <a:pt x="1451" y="3591"/>
                      <a:pt x="2452" y="3136"/>
                      <a:pt x="3609" y="3136"/>
                    </a:cubicBezTo>
                    <a:close/>
                    <a:moveTo>
                      <a:pt x="2850" y="0"/>
                    </a:moveTo>
                    <a:cubicBezTo>
                      <a:pt x="2798" y="0"/>
                      <a:pt x="2746" y="15"/>
                      <a:pt x="2699" y="43"/>
                    </a:cubicBezTo>
                    <a:cubicBezTo>
                      <a:pt x="2616" y="94"/>
                      <a:pt x="2565" y="186"/>
                      <a:pt x="2565" y="285"/>
                    </a:cubicBezTo>
                    <a:lnTo>
                      <a:pt x="2565" y="2678"/>
                    </a:lnTo>
                    <a:cubicBezTo>
                      <a:pt x="1527" y="2908"/>
                      <a:pt x="766" y="3475"/>
                      <a:pt x="603" y="4178"/>
                    </a:cubicBezTo>
                    <a:lnTo>
                      <a:pt x="285" y="4178"/>
                    </a:lnTo>
                    <a:cubicBezTo>
                      <a:pt x="128" y="4178"/>
                      <a:pt x="0" y="4307"/>
                      <a:pt x="0" y="4464"/>
                    </a:cubicBezTo>
                    <a:cubicBezTo>
                      <a:pt x="0" y="4621"/>
                      <a:pt x="128" y="4749"/>
                      <a:pt x="285" y="4749"/>
                    </a:cubicBezTo>
                    <a:lnTo>
                      <a:pt x="6933" y="4749"/>
                    </a:lnTo>
                    <a:cubicBezTo>
                      <a:pt x="7090" y="4749"/>
                      <a:pt x="7218" y="4621"/>
                      <a:pt x="7218" y="4464"/>
                    </a:cubicBezTo>
                    <a:cubicBezTo>
                      <a:pt x="7218" y="4307"/>
                      <a:pt x="7090" y="4178"/>
                      <a:pt x="6933" y="4178"/>
                    </a:cubicBezTo>
                    <a:lnTo>
                      <a:pt x="6615" y="4178"/>
                    </a:lnTo>
                    <a:cubicBezTo>
                      <a:pt x="6452" y="3475"/>
                      <a:pt x="5691" y="2908"/>
                      <a:pt x="4653" y="2678"/>
                    </a:cubicBezTo>
                    <a:lnTo>
                      <a:pt x="4653" y="1045"/>
                    </a:lnTo>
                    <a:cubicBezTo>
                      <a:pt x="4653" y="937"/>
                      <a:pt x="4593" y="839"/>
                      <a:pt x="4496" y="790"/>
                    </a:cubicBezTo>
                    <a:lnTo>
                      <a:pt x="2977" y="30"/>
                    </a:lnTo>
                    <a:cubicBezTo>
                      <a:pt x="2937" y="10"/>
                      <a:pt x="2894" y="0"/>
                      <a:pt x="28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p56"/>
              <p:cNvSpPr/>
              <p:nvPr/>
            </p:nvSpPr>
            <p:spPr>
              <a:xfrm>
                <a:off x="1275415" y="4131005"/>
                <a:ext cx="203765" cy="277863"/>
              </a:xfrm>
              <a:custGeom>
                <a:rect b="b" l="l" r="r" t="t"/>
                <a:pathLst>
                  <a:path extrusionOk="0" h="11396" w="8357">
                    <a:moveTo>
                      <a:pt x="4654" y="569"/>
                    </a:moveTo>
                    <a:lnTo>
                      <a:pt x="4654" y="5413"/>
                    </a:lnTo>
                    <a:lnTo>
                      <a:pt x="3704" y="5413"/>
                    </a:lnTo>
                    <a:lnTo>
                      <a:pt x="3704" y="569"/>
                    </a:lnTo>
                    <a:close/>
                    <a:moveTo>
                      <a:pt x="6648" y="5983"/>
                    </a:moveTo>
                    <a:lnTo>
                      <a:pt x="6648" y="9686"/>
                    </a:lnTo>
                    <a:lnTo>
                      <a:pt x="1710" y="9686"/>
                    </a:lnTo>
                    <a:lnTo>
                      <a:pt x="1710" y="5983"/>
                    </a:lnTo>
                    <a:close/>
                    <a:moveTo>
                      <a:pt x="1425" y="0"/>
                    </a:moveTo>
                    <a:cubicBezTo>
                      <a:pt x="639" y="0"/>
                      <a:pt x="0" y="638"/>
                      <a:pt x="0" y="1424"/>
                    </a:cubicBezTo>
                    <a:lnTo>
                      <a:pt x="0" y="9971"/>
                    </a:lnTo>
                    <a:cubicBezTo>
                      <a:pt x="0" y="10756"/>
                      <a:pt x="639" y="11395"/>
                      <a:pt x="1425" y="11395"/>
                    </a:cubicBezTo>
                    <a:lnTo>
                      <a:pt x="6933" y="11395"/>
                    </a:lnTo>
                    <a:cubicBezTo>
                      <a:pt x="7719" y="11395"/>
                      <a:pt x="8357" y="10756"/>
                      <a:pt x="8357" y="9971"/>
                    </a:cubicBezTo>
                    <a:lnTo>
                      <a:pt x="8357" y="2564"/>
                    </a:lnTo>
                    <a:cubicBezTo>
                      <a:pt x="8357" y="2406"/>
                      <a:pt x="8230" y="2279"/>
                      <a:pt x="8072" y="2279"/>
                    </a:cubicBezTo>
                    <a:cubicBezTo>
                      <a:pt x="7915" y="2279"/>
                      <a:pt x="7788" y="2406"/>
                      <a:pt x="7788" y="2564"/>
                    </a:cubicBezTo>
                    <a:lnTo>
                      <a:pt x="7788" y="9971"/>
                    </a:lnTo>
                    <a:cubicBezTo>
                      <a:pt x="7788" y="10442"/>
                      <a:pt x="7404" y="10825"/>
                      <a:pt x="6933" y="10825"/>
                    </a:cubicBezTo>
                    <a:lnTo>
                      <a:pt x="1425" y="10825"/>
                    </a:lnTo>
                    <a:cubicBezTo>
                      <a:pt x="954" y="10825"/>
                      <a:pt x="570" y="10442"/>
                      <a:pt x="570" y="9971"/>
                    </a:cubicBezTo>
                    <a:lnTo>
                      <a:pt x="570" y="1424"/>
                    </a:lnTo>
                    <a:cubicBezTo>
                      <a:pt x="570" y="953"/>
                      <a:pt x="954" y="569"/>
                      <a:pt x="1425" y="569"/>
                    </a:cubicBezTo>
                    <a:lnTo>
                      <a:pt x="3135" y="569"/>
                    </a:lnTo>
                    <a:lnTo>
                      <a:pt x="3135" y="5413"/>
                    </a:lnTo>
                    <a:lnTo>
                      <a:pt x="1425" y="5413"/>
                    </a:lnTo>
                    <a:cubicBezTo>
                      <a:pt x="1268" y="5413"/>
                      <a:pt x="1141" y="5540"/>
                      <a:pt x="1141" y="5697"/>
                    </a:cubicBezTo>
                    <a:lnTo>
                      <a:pt x="1141" y="9971"/>
                    </a:lnTo>
                    <a:cubicBezTo>
                      <a:pt x="1141" y="10129"/>
                      <a:pt x="1268" y="10256"/>
                      <a:pt x="1425" y="10256"/>
                    </a:cubicBezTo>
                    <a:lnTo>
                      <a:pt x="6933" y="10256"/>
                    </a:lnTo>
                    <a:cubicBezTo>
                      <a:pt x="7090" y="10256"/>
                      <a:pt x="7218" y="10129"/>
                      <a:pt x="7218" y="9971"/>
                    </a:cubicBezTo>
                    <a:lnTo>
                      <a:pt x="7218" y="5697"/>
                    </a:lnTo>
                    <a:cubicBezTo>
                      <a:pt x="7218" y="5540"/>
                      <a:pt x="7090" y="5413"/>
                      <a:pt x="6933" y="5413"/>
                    </a:cubicBezTo>
                    <a:lnTo>
                      <a:pt x="5223" y="5413"/>
                    </a:lnTo>
                    <a:lnTo>
                      <a:pt x="5223" y="569"/>
                    </a:lnTo>
                    <a:lnTo>
                      <a:pt x="6933" y="569"/>
                    </a:lnTo>
                    <a:cubicBezTo>
                      <a:pt x="7404" y="569"/>
                      <a:pt x="7788" y="953"/>
                      <a:pt x="7788" y="1424"/>
                    </a:cubicBezTo>
                    <a:cubicBezTo>
                      <a:pt x="7788" y="1581"/>
                      <a:pt x="7915" y="1709"/>
                      <a:pt x="8072" y="1709"/>
                    </a:cubicBezTo>
                    <a:cubicBezTo>
                      <a:pt x="8230" y="1709"/>
                      <a:pt x="8357" y="1581"/>
                      <a:pt x="8357" y="1424"/>
                    </a:cubicBezTo>
                    <a:cubicBezTo>
                      <a:pt x="8357" y="638"/>
                      <a:pt x="7719" y="0"/>
                      <a:pt x="69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56"/>
              <p:cNvSpPr/>
              <p:nvPr/>
            </p:nvSpPr>
            <p:spPr>
              <a:xfrm>
                <a:off x="1289313" y="4103209"/>
                <a:ext cx="175993" cy="13898"/>
              </a:xfrm>
              <a:custGeom>
                <a:rect b="b" l="l" r="r" t="t"/>
                <a:pathLst>
                  <a:path extrusionOk="0" h="570" w="7218">
                    <a:moveTo>
                      <a:pt x="285" y="1"/>
                    </a:moveTo>
                    <a:cubicBezTo>
                      <a:pt x="128" y="1"/>
                      <a:pt x="0" y="128"/>
                      <a:pt x="0" y="285"/>
                    </a:cubicBezTo>
                    <a:cubicBezTo>
                      <a:pt x="0" y="443"/>
                      <a:pt x="128" y="570"/>
                      <a:pt x="285" y="570"/>
                    </a:cubicBezTo>
                    <a:lnTo>
                      <a:pt x="6933" y="570"/>
                    </a:lnTo>
                    <a:cubicBezTo>
                      <a:pt x="7090" y="570"/>
                      <a:pt x="7218" y="443"/>
                      <a:pt x="7218" y="285"/>
                    </a:cubicBezTo>
                    <a:cubicBezTo>
                      <a:pt x="7218" y="128"/>
                      <a:pt x="7090" y="1"/>
                      <a:pt x="69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11" name="Google Shape;811;p56"/>
          <p:cNvGrpSpPr/>
          <p:nvPr/>
        </p:nvGrpSpPr>
        <p:grpSpPr>
          <a:xfrm>
            <a:off x="7392623" y="206658"/>
            <a:ext cx="690000" cy="690000"/>
            <a:chOff x="7274848" y="312483"/>
            <a:chExt cx="690000" cy="690000"/>
          </a:xfrm>
        </p:grpSpPr>
        <p:sp>
          <p:nvSpPr>
            <p:cNvPr id="812" name="Google Shape;812;p56"/>
            <p:cNvSpPr/>
            <p:nvPr/>
          </p:nvSpPr>
          <p:spPr>
            <a:xfrm rot="258268">
              <a:off x="7298090" y="335725"/>
              <a:ext cx="643515" cy="64351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13" name="Google Shape;813;p56"/>
            <p:cNvGrpSpPr/>
            <p:nvPr/>
          </p:nvGrpSpPr>
          <p:grpSpPr>
            <a:xfrm>
              <a:off x="7439188" y="445237"/>
              <a:ext cx="361354" cy="424616"/>
              <a:chOff x="1181591" y="3301561"/>
              <a:chExt cx="370468" cy="435325"/>
            </a:xfrm>
          </p:grpSpPr>
          <p:sp>
            <p:nvSpPr>
              <p:cNvPr id="814" name="Google Shape;814;p56"/>
              <p:cNvSpPr/>
              <p:nvPr/>
            </p:nvSpPr>
            <p:spPr>
              <a:xfrm>
                <a:off x="1232989" y="3643818"/>
                <a:ext cx="19530" cy="24675"/>
              </a:xfrm>
              <a:custGeom>
                <a:rect b="b" l="l" r="r" t="t"/>
                <a:pathLst>
                  <a:path extrusionOk="0" h="1012" w="801">
                    <a:moveTo>
                      <a:pt x="480" y="1"/>
                    </a:moveTo>
                    <a:cubicBezTo>
                      <a:pt x="363" y="1"/>
                      <a:pt x="253" y="73"/>
                      <a:pt x="211" y="190"/>
                    </a:cubicBezTo>
                    <a:lnTo>
                      <a:pt x="53" y="629"/>
                    </a:lnTo>
                    <a:cubicBezTo>
                      <a:pt x="1" y="778"/>
                      <a:pt x="77" y="941"/>
                      <a:pt x="226" y="995"/>
                    </a:cubicBezTo>
                    <a:cubicBezTo>
                      <a:pt x="258" y="1006"/>
                      <a:pt x="290" y="1011"/>
                      <a:pt x="322" y="1011"/>
                    </a:cubicBezTo>
                    <a:cubicBezTo>
                      <a:pt x="439" y="1011"/>
                      <a:pt x="548" y="939"/>
                      <a:pt x="590" y="822"/>
                    </a:cubicBezTo>
                    <a:lnTo>
                      <a:pt x="747" y="382"/>
                    </a:lnTo>
                    <a:cubicBezTo>
                      <a:pt x="801" y="234"/>
                      <a:pt x="723" y="71"/>
                      <a:pt x="576" y="17"/>
                    </a:cubicBezTo>
                    <a:cubicBezTo>
                      <a:pt x="544" y="6"/>
                      <a:pt x="512" y="1"/>
                      <a:pt x="4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56"/>
              <p:cNvSpPr/>
              <p:nvPr/>
            </p:nvSpPr>
            <p:spPr>
              <a:xfrm>
                <a:off x="1245278" y="3605489"/>
                <a:ext cx="18141" cy="24992"/>
              </a:xfrm>
              <a:custGeom>
                <a:rect b="b" l="l" r="r" t="t"/>
                <a:pathLst>
                  <a:path extrusionOk="0" h="1025" w="744">
                    <a:moveTo>
                      <a:pt x="429" y="1"/>
                    </a:moveTo>
                    <a:cubicBezTo>
                      <a:pt x="301" y="1"/>
                      <a:pt x="185" y="87"/>
                      <a:pt x="153" y="217"/>
                    </a:cubicBezTo>
                    <a:lnTo>
                      <a:pt x="38" y="670"/>
                    </a:lnTo>
                    <a:cubicBezTo>
                      <a:pt x="0" y="823"/>
                      <a:pt x="93" y="977"/>
                      <a:pt x="246" y="1015"/>
                    </a:cubicBezTo>
                    <a:cubicBezTo>
                      <a:pt x="269" y="1021"/>
                      <a:pt x="292" y="1025"/>
                      <a:pt x="316" y="1025"/>
                    </a:cubicBezTo>
                    <a:cubicBezTo>
                      <a:pt x="443" y="1025"/>
                      <a:pt x="559" y="938"/>
                      <a:pt x="592" y="808"/>
                    </a:cubicBezTo>
                    <a:lnTo>
                      <a:pt x="705" y="355"/>
                    </a:lnTo>
                    <a:cubicBezTo>
                      <a:pt x="743" y="202"/>
                      <a:pt x="650" y="48"/>
                      <a:pt x="498" y="9"/>
                    </a:cubicBezTo>
                    <a:cubicBezTo>
                      <a:pt x="475" y="4"/>
                      <a:pt x="452" y="1"/>
                      <a:pt x="4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56"/>
              <p:cNvSpPr/>
              <p:nvPr/>
            </p:nvSpPr>
            <p:spPr>
              <a:xfrm>
                <a:off x="1253836" y="3566258"/>
                <a:ext cx="16580" cy="25212"/>
              </a:xfrm>
              <a:custGeom>
                <a:rect b="b" l="l" r="r" t="t"/>
                <a:pathLst>
                  <a:path extrusionOk="0" h="1034" w="680">
                    <a:moveTo>
                      <a:pt x="374" y="1"/>
                    </a:moveTo>
                    <a:cubicBezTo>
                      <a:pt x="235" y="1"/>
                      <a:pt x="113" y="103"/>
                      <a:pt x="92" y="244"/>
                    </a:cubicBezTo>
                    <a:lnTo>
                      <a:pt x="23" y="706"/>
                    </a:lnTo>
                    <a:cubicBezTo>
                      <a:pt x="1" y="862"/>
                      <a:pt x="108" y="1008"/>
                      <a:pt x="264" y="1030"/>
                    </a:cubicBezTo>
                    <a:cubicBezTo>
                      <a:pt x="278" y="1033"/>
                      <a:pt x="292" y="1034"/>
                      <a:pt x="305" y="1034"/>
                    </a:cubicBezTo>
                    <a:cubicBezTo>
                      <a:pt x="445" y="1034"/>
                      <a:pt x="566" y="931"/>
                      <a:pt x="587" y="791"/>
                    </a:cubicBezTo>
                    <a:lnTo>
                      <a:pt x="655" y="328"/>
                    </a:lnTo>
                    <a:cubicBezTo>
                      <a:pt x="679" y="172"/>
                      <a:pt x="571" y="27"/>
                      <a:pt x="416" y="4"/>
                    </a:cubicBezTo>
                    <a:cubicBezTo>
                      <a:pt x="402" y="2"/>
                      <a:pt x="388" y="1"/>
                      <a:pt x="3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56"/>
              <p:cNvSpPr/>
              <p:nvPr/>
            </p:nvSpPr>
            <p:spPr>
              <a:xfrm>
                <a:off x="1258591" y="3526514"/>
                <a:ext cx="14873" cy="25309"/>
              </a:xfrm>
              <a:custGeom>
                <a:rect b="b" l="l" r="r" t="t"/>
                <a:pathLst>
                  <a:path extrusionOk="0" h="1038" w="610">
                    <a:moveTo>
                      <a:pt x="317" y="0"/>
                    </a:moveTo>
                    <a:cubicBezTo>
                      <a:pt x="167" y="0"/>
                      <a:pt x="40" y="119"/>
                      <a:pt x="32" y="272"/>
                    </a:cubicBezTo>
                    <a:lnTo>
                      <a:pt x="9" y="739"/>
                    </a:lnTo>
                    <a:cubicBezTo>
                      <a:pt x="1" y="896"/>
                      <a:pt x="122" y="1029"/>
                      <a:pt x="279" y="1037"/>
                    </a:cubicBezTo>
                    <a:lnTo>
                      <a:pt x="294" y="1037"/>
                    </a:lnTo>
                    <a:cubicBezTo>
                      <a:pt x="445" y="1037"/>
                      <a:pt x="571" y="920"/>
                      <a:pt x="578" y="767"/>
                    </a:cubicBezTo>
                    <a:lnTo>
                      <a:pt x="601" y="299"/>
                    </a:lnTo>
                    <a:cubicBezTo>
                      <a:pt x="609" y="142"/>
                      <a:pt x="488" y="9"/>
                      <a:pt x="331" y="0"/>
                    </a:cubicBezTo>
                    <a:cubicBezTo>
                      <a:pt x="326" y="0"/>
                      <a:pt x="322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56"/>
              <p:cNvSpPr/>
              <p:nvPr/>
            </p:nvSpPr>
            <p:spPr>
              <a:xfrm>
                <a:off x="1258567" y="3486649"/>
                <a:ext cx="14825" cy="25285"/>
              </a:xfrm>
              <a:custGeom>
                <a:rect b="b" l="l" r="r" t="t"/>
                <a:pathLst>
                  <a:path extrusionOk="0" h="1037" w="608">
                    <a:moveTo>
                      <a:pt x="295" y="0"/>
                    </a:moveTo>
                    <a:cubicBezTo>
                      <a:pt x="289" y="0"/>
                      <a:pt x="283" y="0"/>
                      <a:pt x="277" y="1"/>
                    </a:cubicBezTo>
                    <a:cubicBezTo>
                      <a:pt x="120" y="10"/>
                      <a:pt x="1" y="146"/>
                      <a:pt x="10" y="303"/>
                    </a:cubicBezTo>
                    <a:cubicBezTo>
                      <a:pt x="20" y="454"/>
                      <a:pt x="27" y="608"/>
                      <a:pt x="33" y="762"/>
                    </a:cubicBezTo>
                    <a:cubicBezTo>
                      <a:pt x="39" y="915"/>
                      <a:pt x="165" y="1037"/>
                      <a:pt x="317" y="1037"/>
                    </a:cubicBezTo>
                    <a:lnTo>
                      <a:pt x="328" y="1037"/>
                    </a:lnTo>
                    <a:cubicBezTo>
                      <a:pt x="485" y="1031"/>
                      <a:pt x="608" y="900"/>
                      <a:pt x="602" y="741"/>
                    </a:cubicBezTo>
                    <a:cubicBezTo>
                      <a:pt x="597" y="583"/>
                      <a:pt x="589" y="423"/>
                      <a:pt x="579" y="266"/>
                    </a:cubicBezTo>
                    <a:cubicBezTo>
                      <a:pt x="570" y="116"/>
                      <a:pt x="445" y="0"/>
                      <a:pt x="2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56"/>
              <p:cNvSpPr/>
              <p:nvPr/>
            </p:nvSpPr>
            <p:spPr>
              <a:xfrm>
                <a:off x="1253836" y="3446978"/>
                <a:ext cx="16580" cy="25212"/>
              </a:xfrm>
              <a:custGeom>
                <a:rect b="b" l="l" r="r" t="t"/>
                <a:pathLst>
                  <a:path extrusionOk="0" h="1034" w="680">
                    <a:moveTo>
                      <a:pt x="305" y="1"/>
                    </a:moveTo>
                    <a:cubicBezTo>
                      <a:pt x="292" y="1"/>
                      <a:pt x="278" y="2"/>
                      <a:pt x="264" y="4"/>
                    </a:cubicBezTo>
                    <a:cubicBezTo>
                      <a:pt x="109" y="28"/>
                      <a:pt x="1" y="172"/>
                      <a:pt x="24" y="328"/>
                    </a:cubicBezTo>
                    <a:lnTo>
                      <a:pt x="92" y="790"/>
                    </a:lnTo>
                    <a:cubicBezTo>
                      <a:pt x="114" y="931"/>
                      <a:pt x="235" y="1034"/>
                      <a:pt x="374" y="1034"/>
                    </a:cubicBezTo>
                    <a:cubicBezTo>
                      <a:pt x="387" y="1034"/>
                      <a:pt x="402" y="1033"/>
                      <a:pt x="416" y="1030"/>
                    </a:cubicBezTo>
                    <a:cubicBezTo>
                      <a:pt x="572" y="1008"/>
                      <a:pt x="679" y="862"/>
                      <a:pt x="657" y="706"/>
                    </a:cubicBezTo>
                    <a:lnTo>
                      <a:pt x="587" y="244"/>
                    </a:lnTo>
                    <a:cubicBezTo>
                      <a:pt x="567" y="102"/>
                      <a:pt x="445" y="1"/>
                      <a:pt x="3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56"/>
              <p:cNvSpPr/>
              <p:nvPr/>
            </p:nvSpPr>
            <p:spPr>
              <a:xfrm>
                <a:off x="1245278" y="3407991"/>
                <a:ext cx="18141" cy="24968"/>
              </a:xfrm>
              <a:custGeom>
                <a:rect b="b" l="l" r="r" t="t"/>
                <a:pathLst>
                  <a:path extrusionOk="0" h="1024" w="744">
                    <a:moveTo>
                      <a:pt x="315" y="0"/>
                    </a:moveTo>
                    <a:cubicBezTo>
                      <a:pt x="292" y="0"/>
                      <a:pt x="269" y="3"/>
                      <a:pt x="246" y="9"/>
                    </a:cubicBezTo>
                    <a:cubicBezTo>
                      <a:pt x="93" y="47"/>
                      <a:pt x="0" y="202"/>
                      <a:pt x="38" y="354"/>
                    </a:cubicBezTo>
                    <a:lnTo>
                      <a:pt x="153" y="808"/>
                    </a:lnTo>
                    <a:cubicBezTo>
                      <a:pt x="185" y="937"/>
                      <a:pt x="302" y="1023"/>
                      <a:pt x="429" y="1023"/>
                    </a:cubicBezTo>
                    <a:cubicBezTo>
                      <a:pt x="452" y="1023"/>
                      <a:pt x="475" y="1021"/>
                      <a:pt x="498" y="1015"/>
                    </a:cubicBezTo>
                    <a:cubicBezTo>
                      <a:pt x="650" y="977"/>
                      <a:pt x="743" y="822"/>
                      <a:pt x="705" y="669"/>
                    </a:cubicBezTo>
                    <a:lnTo>
                      <a:pt x="592" y="216"/>
                    </a:lnTo>
                    <a:cubicBezTo>
                      <a:pt x="559" y="86"/>
                      <a:pt x="443" y="0"/>
                      <a:pt x="3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56"/>
              <p:cNvSpPr/>
              <p:nvPr/>
            </p:nvSpPr>
            <p:spPr>
              <a:xfrm>
                <a:off x="1232965" y="3369978"/>
                <a:ext cx="19530" cy="24651"/>
              </a:xfrm>
              <a:custGeom>
                <a:rect b="b" l="l" r="r" t="t"/>
                <a:pathLst>
                  <a:path extrusionOk="0" h="1011" w="801">
                    <a:moveTo>
                      <a:pt x="324" y="0"/>
                    </a:moveTo>
                    <a:cubicBezTo>
                      <a:pt x="290" y="0"/>
                      <a:pt x="256" y="6"/>
                      <a:pt x="223" y="19"/>
                    </a:cubicBezTo>
                    <a:cubicBezTo>
                      <a:pt x="75" y="73"/>
                      <a:pt x="0" y="238"/>
                      <a:pt x="55" y="385"/>
                    </a:cubicBezTo>
                    <a:cubicBezTo>
                      <a:pt x="110" y="528"/>
                      <a:pt x="162" y="675"/>
                      <a:pt x="211" y="818"/>
                    </a:cubicBezTo>
                    <a:cubicBezTo>
                      <a:pt x="252" y="937"/>
                      <a:pt x="362" y="1010"/>
                      <a:pt x="480" y="1010"/>
                    </a:cubicBezTo>
                    <a:cubicBezTo>
                      <a:pt x="511" y="1010"/>
                      <a:pt x="542" y="1006"/>
                      <a:pt x="573" y="995"/>
                    </a:cubicBezTo>
                    <a:cubicBezTo>
                      <a:pt x="722" y="944"/>
                      <a:pt x="801" y="782"/>
                      <a:pt x="751" y="633"/>
                    </a:cubicBezTo>
                    <a:cubicBezTo>
                      <a:pt x="699" y="484"/>
                      <a:pt x="645" y="334"/>
                      <a:pt x="590" y="185"/>
                    </a:cubicBezTo>
                    <a:cubicBezTo>
                      <a:pt x="546" y="71"/>
                      <a:pt x="439" y="0"/>
                      <a:pt x="3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56"/>
              <p:cNvSpPr/>
              <p:nvPr/>
            </p:nvSpPr>
            <p:spPr>
              <a:xfrm>
                <a:off x="1481081" y="3643818"/>
                <a:ext cx="19555" cy="24675"/>
              </a:xfrm>
              <a:custGeom>
                <a:rect b="b" l="l" r="r" t="t"/>
                <a:pathLst>
                  <a:path extrusionOk="0" h="1012" w="802">
                    <a:moveTo>
                      <a:pt x="322" y="1"/>
                    </a:moveTo>
                    <a:cubicBezTo>
                      <a:pt x="290" y="1"/>
                      <a:pt x="257" y="6"/>
                      <a:pt x="226" y="17"/>
                    </a:cubicBezTo>
                    <a:cubicBezTo>
                      <a:pt x="78" y="71"/>
                      <a:pt x="0" y="234"/>
                      <a:pt x="54" y="382"/>
                    </a:cubicBezTo>
                    <a:lnTo>
                      <a:pt x="211" y="822"/>
                    </a:lnTo>
                    <a:cubicBezTo>
                      <a:pt x="254" y="939"/>
                      <a:pt x="362" y="1011"/>
                      <a:pt x="480" y="1011"/>
                    </a:cubicBezTo>
                    <a:cubicBezTo>
                      <a:pt x="512" y="1011"/>
                      <a:pt x="545" y="1006"/>
                      <a:pt x="576" y="995"/>
                    </a:cubicBezTo>
                    <a:cubicBezTo>
                      <a:pt x="724" y="941"/>
                      <a:pt x="802" y="778"/>
                      <a:pt x="748" y="631"/>
                    </a:cubicBezTo>
                    <a:lnTo>
                      <a:pt x="590" y="190"/>
                    </a:lnTo>
                    <a:cubicBezTo>
                      <a:pt x="549" y="73"/>
                      <a:pt x="439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56"/>
              <p:cNvSpPr/>
              <p:nvPr/>
            </p:nvSpPr>
            <p:spPr>
              <a:xfrm>
                <a:off x="1470207" y="3605489"/>
                <a:ext cx="18116" cy="24992"/>
              </a:xfrm>
              <a:custGeom>
                <a:rect b="b" l="l" r="r" t="t"/>
                <a:pathLst>
                  <a:path extrusionOk="0" h="1025" w="743">
                    <a:moveTo>
                      <a:pt x="315" y="1"/>
                    </a:moveTo>
                    <a:cubicBezTo>
                      <a:pt x="292" y="1"/>
                      <a:pt x="269" y="4"/>
                      <a:pt x="245" y="9"/>
                    </a:cubicBezTo>
                    <a:cubicBezTo>
                      <a:pt x="93" y="48"/>
                      <a:pt x="0" y="202"/>
                      <a:pt x="38" y="355"/>
                    </a:cubicBezTo>
                    <a:lnTo>
                      <a:pt x="152" y="808"/>
                    </a:lnTo>
                    <a:cubicBezTo>
                      <a:pt x="185" y="938"/>
                      <a:pt x="301" y="1025"/>
                      <a:pt x="429" y="1025"/>
                    </a:cubicBezTo>
                    <a:cubicBezTo>
                      <a:pt x="451" y="1025"/>
                      <a:pt x="475" y="1021"/>
                      <a:pt x="498" y="1015"/>
                    </a:cubicBezTo>
                    <a:cubicBezTo>
                      <a:pt x="650" y="977"/>
                      <a:pt x="743" y="823"/>
                      <a:pt x="705" y="670"/>
                    </a:cubicBezTo>
                    <a:lnTo>
                      <a:pt x="592" y="217"/>
                    </a:lnTo>
                    <a:cubicBezTo>
                      <a:pt x="559" y="87"/>
                      <a:pt x="443" y="1"/>
                      <a:pt x="3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56"/>
              <p:cNvSpPr/>
              <p:nvPr/>
            </p:nvSpPr>
            <p:spPr>
              <a:xfrm>
                <a:off x="1463233" y="3566258"/>
                <a:ext cx="16531" cy="25212"/>
              </a:xfrm>
              <a:custGeom>
                <a:rect b="b" l="l" r="r" t="t"/>
                <a:pathLst>
                  <a:path extrusionOk="0" h="1034" w="678">
                    <a:moveTo>
                      <a:pt x="305" y="1"/>
                    </a:moveTo>
                    <a:cubicBezTo>
                      <a:pt x="291" y="1"/>
                      <a:pt x="277" y="2"/>
                      <a:pt x="263" y="4"/>
                    </a:cubicBezTo>
                    <a:cubicBezTo>
                      <a:pt x="107" y="27"/>
                      <a:pt x="0" y="172"/>
                      <a:pt x="23" y="328"/>
                    </a:cubicBezTo>
                    <a:lnTo>
                      <a:pt x="91" y="791"/>
                    </a:lnTo>
                    <a:cubicBezTo>
                      <a:pt x="112" y="931"/>
                      <a:pt x="234" y="1034"/>
                      <a:pt x="373" y="1034"/>
                    </a:cubicBezTo>
                    <a:cubicBezTo>
                      <a:pt x="387" y="1034"/>
                      <a:pt x="402" y="1033"/>
                      <a:pt x="415" y="1030"/>
                    </a:cubicBezTo>
                    <a:cubicBezTo>
                      <a:pt x="571" y="1008"/>
                      <a:pt x="678" y="862"/>
                      <a:pt x="655" y="706"/>
                    </a:cubicBezTo>
                    <a:lnTo>
                      <a:pt x="586" y="244"/>
                    </a:lnTo>
                    <a:cubicBezTo>
                      <a:pt x="565" y="103"/>
                      <a:pt x="443" y="1"/>
                      <a:pt x="3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56"/>
              <p:cNvSpPr/>
              <p:nvPr/>
            </p:nvSpPr>
            <p:spPr>
              <a:xfrm>
                <a:off x="1460185" y="3526514"/>
                <a:ext cx="14825" cy="25309"/>
              </a:xfrm>
              <a:custGeom>
                <a:rect b="b" l="l" r="r" t="t"/>
                <a:pathLst>
                  <a:path extrusionOk="0" h="1038" w="608">
                    <a:moveTo>
                      <a:pt x="292" y="0"/>
                    </a:moveTo>
                    <a:cubicBezTo>
                      <a:pt x="288" y="0"/>
                      <a:pt x="283" y="0"/>
                      <a:pt x="279" y="0"/>
                    </a:cubicBezTo>
                    <a:cubicBezTo>
                      <a:pt x="122" y="9"/>
                      <a:pt x="0" y="142"/>
                      <a:pt x="7" y="299"/>
                    </a:cubicBezTo>
                    <a:lnTo>
                      <a:pt x="31" y="767"/>
                    </a:lnTo>
                    <a:cubicBezTo>
                      <a:pt x="38" y="920"/>
                      <a:pt x="165" y="1037"/>
                      <a:pt x="315" y="1037"/>
                    </a:cubicBezTo>
                    <a:lnTo>
                      <a:pt x="329" y="1037"/>
                    </a:lnTo>
                    <a:cubicBezTo>
                      <a:pt x="486" y="1029"/>
                      <a:pt x="607" y="896"/>
                      <a:pt x="599" y="739"/>
                    </a:cubicBezTo>
                    <a:lnTo>
                      <a:pt x="577" y="272"/>
                    </a:lnTo>
                    <a:cubicBezTo>
                      <a:pt x="570" y="119"/>
                      <a:pt x="445" y="0"/>
                      <a:pt x="2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56"/>
              <p:cNvSpPr/>
              <p:nvPr/>
            </p:nvSpPr>
            <p:spPr>
              <a:xfrm>
                <a:off x="1460210" y="3486649"/>
                <a:ext cx="14825" cy="25285"/>
              </a:xfrm>
              <a:custGeom>
                <a:rect b="b" l="l" r="r" t="t"/>
                <a:pathLst>
                  <a:path extrusionOk="0" h="1037" w="608">
                    <a:moveTo>
                      <a:pt x="314" y="0"/>
                    </a:moveTo>
                    <a:cubicBezTo>
                      <a:pt x="164" y="0"/>
                      <a:pt x="39" y="116"/>
                      <a:pt x="30" y="266"/>
                    </a:cubicBezTo>
                    <a:cubicBezTo>
                      <a:pt x="19" y="423"/>
                      <a:pt x="12" y="583"/>
                      <a:pt x="6" y="741"/>
                    </a:cubicBezTo>
                    <a:cubicBezTo>
                      <a:pt x="0" y="900"/>
                      <a:pt x="124" y="1031"/>
                      <a:pt x="281" y="1037"/>
                    </a:cubicBezTo>
                    <a:lnTo>
                      <a:pt x="291" y="1037"/>
                    </a:lnTo>
                    <a:cubicBezTo>
                      <a:pt x="445" y="1037"/>
                      <a:pt x="571" y="915"/>
                      <a:pt x="576" y="762"/>
                    </a:cubicBezTo>
                    <a:cubicBezTo>
                      <a:pt x="581" y="608"/>
                      <a:pt x="589" y="454"/>
                      <a:pt x="598" y="303"/>
                    </a:cubicBezTo>
                    <a:cubicBezTo>
                      <a:pt x="608" y="146"/>
                      <a:pt x="489" y="10"/>
                      <a:pt x="331" y="1"/>
                    </a:cubicBezTo>
                    <a:cubicBezTo>
                      <a:pt x="326" y="0"/>
                      <a:pt x="320" y="0"/>
                      <a:pt x="3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56"/>
              <p:cNvSpPr/>
              <p:nvPr/>
            </p:nvSpPr>
            <p:spPr>
              <a:xfrm>
                <a:off x="1463209" y="3446978"/>
                <a:ext cx="16556" cy="25212"/>
              </a:xfrm>
              <a:custGeom>
                <a:rect b="b" l="l" r="r" t="t"/>
                <a:pathLst>
                  <a:path extrusionOk="0" h="1034" w="679">
                    <a:moveTo>
                      <a:pt x="374" y="1"/>
                    </a:moveTo>
                    <a:cubicBezTo>
                      <a:pt x="236" y="1"/>
                      <a:pt x="113" y="102"/>
                      <a:pt x="92" y="244"/>
                    </a:cubicBezTo>
                    <a:lnTo>
                      <a:pt x="24" y="706"/>
                    </a:lnTo>
                    <a:cubicBezTo>
                      <a:pt x="0" y="862"/>
                      <a:pt x="108" y="1008"/>
                      <a:pt x="263" y="1030"/>
                    </a:cubicBezTo>
                    <a:cubicBezTo>
                      <a:pt x="277" y="1033"/>
                      <a:pt x="292" y="1034"/>
                      <a:pt x="306" y="1034"/>
                    </a:cubicBezTo>
                    <a:cubicBezTo>
                      <a:pt x="444" y="1034"/>
                      <a:pt x="566" y="931"/>
                      <a:pt x="587" y="790"/>
                    </a:cubicBezTo>
                    <a:lnTo>
                      <a:pt x="656" y="328"/>
                    </a:lnTo>
                    <a:cubicBezTo>
                      <a:pt x="679" y="172"/>
                      <a:pt x="572" y="28"/>
                      <a:pt x="416" y="4"/>
                    </a:cubicBezTo>
                    <a:cubicBezTo>
                      <a:pt x="402" y="2"/>
                      <a:pt x="388" y="1"/>
                      <a:pt x="3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p56"/>
              <p:cNvSpPr/>
              <p:nvPr/>
            </p:nvSpPr>
            <p:spPr>
              <a:xfrm>
                <a:off x="1470207" y="3407991"/>
                <a:ext cx="18116" cy="24968"/>
              </a:xfrm>
              <a:custGeom>
                <a:rect b="b" l="l" r="r" t="t"/>
                <a:pathLst>
                  <a:path extrusionOk="0" h="1024" w="743">
                    <a:moveTo>
                      <a:pt x="429" y="0"/>
                    </a:moveTo>
                    <a:cubicBezTo>
                      <a:pt x="301" y="0"/>
                      <a:pt x="185" y="87"/>
                      <a:pt x="152" y="216"/>
                    </a:cubicBezTo>
                    <a:lnTo>
                      <a:pt x="38" y="669"/>
                    </a:lnTo>
                    <a:cubicBezTo>
                      <a:pt x="0" y="822"/>
                      <a:pt x="93" y="977"/>
                      <a:pt x="245" y="1015"/>
                    </a:cubicBezTo>
                    <a:cubicBezTo>
                      <a:pt x="269" y="1021"/>
                      <a:pt x="292" y="1023"/>
                      <a:pt x="316" y="1023"/>
                    </a:cubicBezTo>
                    <a:cubicBezTo>
                      <a:pt x="443" y="1023"/>
                      <a:pt x="558" y="937"/>
                      <a:pt x="592" y="808"/>
                    </a:cubicBezTo>
                    <a:lnTo>
                      <a:pt x="705" y="354"/>
                    </a:lnTo>
                    <a:cubicBezTo>
                      <a:pt x="743" y="202"/>
                      <a:pt x="650" y="47"/>
                      <a:pt x="498" y="9"/>
                    </a:cubicBezTo>
                    <a:cubicBezTo>
                      <a:pt x="475" y="3"/>
                      <a:pt x="451" y="0"/>
                      <a:pt x="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p56"/>
              <p:cNvSpPr/>
              <p:nvPr/>
            </p:nvSpPr>
            <p:spPr>
              <a:xfrm>
                <a:off x="1481106" y="3369978"/>
                <a:ext cx="19530" cy="24651"/>
              </a:xfrm>
              <a:custGeom>
                <a:rect b="b" l="l" r="r" t="t"/>
                <a:pathLst>
                  <a:path extrusionOk="0" h="1011" w="801">
                    <a:moveTo>
                      <a:pt x="479" y="0"/>
                    </a:moveTo>
                    <a:cubicBezTo>
                      <a:pt x="363" y="0"/>
                      <a:pt x="255" y="71"/>
                      <a:pt x="213" y="185"/>
                    </a:cubicBezTo>
                    <a:cubicBezTo>
                      <a:pt x="157" y="333"/>
                      <a:pt x="103" y="484"/>
                      <a:pt x="52" y="633"/>
                    </a:cubicBezTo>
                    <a:cubicBezTo>
                      <a:pt x="1" y="782"/>
                      <a:pt x="79" y="944"/>
                      <a:pt x="229" y="995"/>
                    </a:cubicBezTo>
                    <a:cubicBezTo>
                      <a:pt x="259" y="1006"/>
                      <a:pt x="290" y="1010"/>
                      <a:pt x="321" y="1010"/>
                    </a:cubicBezTo>
                    <a:cubicBezTo>
                      <a:pt x="440" y="1010"/>
                      <a:pt x="550" y="935"/>
                      <a:pt x="591" y="818"/>
                    </a:cubicBezTo>
                    <a:cubicBezTo>
                      <a:pt x="640" y="675"/>
                      <a:pt x="692" y="528"/>
                      <a:pt x="746" y="385"/>
                    </a:cubicBezTo>
                    <a:cubicBezTo>
                      <a:pt x="801" y="238"/>
                      <a:pt x="726" y="73"/>
                      <a:pt x="579" y="19"/>
                    </a:cubicBezTo>
                    <a:cubicBezTo>
                      <a:pt x="546" y="6"/>
                      <a:pt x="512" y="0"/>
                      <a:pt x="4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p56"/>
              <p:cNvSpPr/>
              <p:nvPr/>
            </p:nvSpPr>
            <p:spPr>
              <a:xfrm>
                <a:off x="1181591" y="3301561"/>
                <a:ext cx="370468" cy="435325"/>
              </a:xfrm>
              <a:custGeom>
                <a:rect b="b" l="l" r="r" t="t"/>
                <a:pathLst>
                  <a:path extrusionOk="0" h="17854" w="15194">
                    <a:moveTo>
                      <a:pt x="13023" y="571"/>
                    </a:moveTo>
                    <a:lnTo>
                      <a:pt x="13023" y="1520"/>
                    </a:lnTo>
                    <a:lnTo>
                      <a:pt x="3024" y="1520"/>
                    </a:lnTo>
                    <a:cubicBezTo>
                      <a:pt x="2867" y="1520"/>
                      <a:pt x="2740" y="1648"/>
                      <a:pt x="2740" y="1806"/>
                    </a:cubicBezTo>
                    <a:cubicBezTo>
                      <a:pt x="2740" y="1963"/>
                      <a:pt x="2867" y="2090"/>
                      <a:pt x="3024" y="2090"/>
                    </a:cubicBezTo>
                    <a:lnTo>
                      <a:pt x="13126" y="2090"/>
                    </a:lnTo>
                    <a:cubicBezTo>
                      <a:pt x="15105" y="6377"/>
                      <a:pt x="15136" y="11253"/>
                      <a:pt x="13220" y="15558"/>
                    </a:cubicBezTo>
                    <a:cubicBezTo>
                      <a:pt x="13218" y="15558"/>
                      <a:pt x="13215" y="15558"/>
                      <a:pt x="13212" y="15558"/>
                    </a:cubicBezTo>
                    <a:cubicBezTo>
                      <a:pt x="13171" y="15558"/>
                      <a:pt x="13131" y="15566"/>
                      <a:pt x="13091" y="15584"/>
                    </a:cubicBezTo>
                    <a:cubicBezTo>
                      <a:pt x="12949" y="15651"/>
                      <a:pt x="12887" y="15821"/>
                      <a:pt x="12954" y="15964"/>
                    </a:cubicBezTo>
                    <a:lnTo>
                      <a:pt x="13023" y="16113"/>
                    </a:lnTo>
                    <a:lnTo>
                      <a:pt x="13023" y="17284"/>
                    </a:lnTo>
                    <a:lnTo>
                      <a:pt x="2169" y="17284"/>
                    </a:lnTo>
                    <a:lnTo>
                      <a:pt x="2169" y="16334"/>
                    </a:lnTo>
                    <a:lnTo>
                      <a:pt x="12168" y="16334"/>
                    </a:lnTo>
                    <a:cubicBezTo>
                      <a:pt x="12326" y="16334"/>
                      <a:pt x="12454" y="16207"/>
                      <a:pt x="12454" y="16050"/>
                    </a:cubicBezTo>
                    <a:cubicBezTo>
                      <a:pt x="12454" y="15893"/>
                      <a:pt x="12326" y="15765"/>
                      <a:pt x="12168" y="15765"/>
                    </a:cubicBezTo>
                    <a:lnTo>
                      <a:pt x="2066" y="15765"/>
                    </a:lnTo>
                    <a:cubicBezTo>
                      <a:pt x="88" y="11478"/>
                      <a:pt x="57" y="6601"/>
                      <a:pt x="1973" y="2296"/>
                    </a:cubicBezTo>
                    <a:cubicBezTo>
                      <a:pt x="1975" y="2296"/>
                      <a:pt x="1979" y="2297"/>
                      <a:pt x="1981" y="2297"/>
                    </a:cubicBezTo>
                    <a:cubicBezTo>
                      <a:pt x="2022" y="2297"/>
                      <a:pt x="2062" y="2288"/>
                      <a:pt x="2102" y="2270"/>
                    </a:cubicBezTo>
                    <a:cubicBezTo>
                      <a:pt x="2244" y="2203"/>
                      <a:pt x="2306" y="2034"/>
                      <a:pt x="2240" y="1891"/>
                    </a:cubicBezTo>
                    <a:lnTo>
                      <a:pt x="2169" y="1742"/>
                    </a:lnTo>
                    <a:lnTo>
                      <a:pt x="2169" y="571"/>
                    </a:lnTo>
                    <a:close/>
                    <a:moveTo>
                      <a:pt x="1885" y="1"/>
                    </a:moveTo>
                    <a:cubicBezTo>
                      <a:pt x="1728" y="1"/>
                      <a:pt x="1600" y="128"/>
                      <a:pt x="1600" y="285"/>
                    </a:cubicBezTo>
                    <a:lnTo>
                      <a:pt x="1600" y="1741"/>
                    </a:lnTo>
                    <a:cubicBezTo>
                      <a:pt x="553" y="3970"/>
                      <a:pt x="0" y="6454"/>
                      <a:pt x="0" y="8928"/>
                    </a:cubicBezTo>
                    <a:cubicBezTo>
                      <a:pt x="0" y="11402"/>
                      <a:pt x="553" y="13885"/>
                      <a:pt x="1600" y="16113"/>
                    </a:cubicBezTo>
                    <a:lnTo>
                      <a:pt x="1600" y="17569"/>
                    </a:lnTo>
                    <a:cubicBezTo>
                      <a:pt x="1600" y="17726"/>
                      <a:pt x="1728" y="17854"/>
                      <a:pt x="1885" y="17854"/>
                    </a:cubicBezTo>
                    <a:lnTo>
                      <a:pt x="13307" y="17854"/>
                    </a:lnTo>
                    <a:cubicBezTo>
                      <a:pt x="13466" y="17854"/>
                      <a:pt x="13593" y="17726"/>
                      <a:pt x="13593" y="17569"/>
                    </a:cubicBezTo>
                    <a:lnTo>
                      <a:pt x="13593" y="16113"/>
                    </a:lnTo>
                    <a:cubicBezTo>
                      <a:pt x="14640" y="13885"/>
                      <a:pt x="15193" y="11402"/>
                      <a:pt x="15193" y="8928"/>
                    </a:cubicBezTo>
                    <a:cubicBezTo>
                      <a:pt x="15193" y="6454"/>
                      <a:pt x="14640" y="3970"/>
                      <a:pt x="13593" y="1741"/>
                    </a:cubicBezTo>
                    <a:lnTo>
                      <a:pt x="13593" y="285"/>
                    </a:lnTo>
                    <a:cubicBezTo>
                      <a:pt x="13593" y="128"/>
                      <a:pt x="13466" y="1"/>
                      <a:pt x="133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p56"/>
              <p:cNvSpPr/>
              <p:nvPr/>
            </p:nvSpPr>
            <p:spPr>
              <a:xfrm>
                <a:off x="1301163" y="3455098"/>
                <a:ext cx="129812" cy="128276"/>
              </a:xfrm>
              <a:custGeom>
                <a:rect b="b" l="l" r="r" t="t"/>
                <a:pathLst>
                  <a:path extrusionOk="0" h="5261" w="5324">
                    <a:moveTo>
                      <a:pt x="1894" y="570"/>
                    </a:moveTo>
                    <a:cubicBezTo>
                      <a:pt x="2069" y="570"/>
                      <a:pt x="2241" y="583"/>
                      <a:pt x="2408" y="608"/>
                    </a:cubicBezTo>
                    <a:lnTo>
                      <a:pt x="2408" y="1942"/>
                    </a:lnTo>
                    <a:lnTo>
                      <a:pt x="1113" y="648"/>
                    </a:lnTo>
                    <a:cubicBezTo>
                      <a:pt x="1380" y="596"/>
                      <a:pt x="1641" y="570"/>
                      <a:pt x="1894" y="570"/>
                    </a:cubicBezTo>
                    <a:close/>
                    <a:moveTo>
                      <a:pt x="711" y="1052"/>
                    </a:moveTo>
                    <a:lnTo>
                      <a:pt x="2004" y="2345"/>
                    </a:lnTo>
                    <a:lnTo>
                      <a:pt x="669" y="2345"/>
                    </a:lnTo>
                    <a:cubicBezTo>
                      <a:pt x="609" y="1940"/>
                      <a:pt x="622" y="1502"/>
                      <a:pt x="711" y="1052"/>
                    </a:cubicBezTo>
                    <a:close/>
                    <a:moveTo>
                      <a:pt x="2574" y="2915"/>
                    </a:moveTo>
                    <a:lnTo>
                      <a:pt x="4271" y="4612"/>
                    </a:lnTo>
                    <a:cubicBezTo>
                      <a:pt x="4004" y="4664"/>
                      <a:pt x="3743" y="4690"/>
                      <a:pt x="3489" y="4690"/>
                    </a:cubicBezTo>
                    <a:cubicBezTo>
                      <a:pt x="2672" y="4690"/>
                      <a:pt x="1943" y="4420"/>
                      <a:pt x="1423" y="3900"/>
                    </a:cubicBezTo>
                    <a:cubicBezTo>
                      <a:pt x="1148" y="3624"/>
                      <a:pt x="942" y="3290"/>
                      <a:pt x="810" y="2915"/>
                    </a:cubicBezTo>
                    <a:close/>
                    <a:moveTo>
                      <a:pt x="1895" y="1"/>
                    </a:moveTo>
                    <a:cubicBezTo>
                      <a:pt x="1438" y="1"/>
                      <a:pt x="961" y="73"/>
                      <a:pt x="479" y="222"/>
                    </a:cubicBezTo>
                    <a:cubicBezTo>
                      <a:pt x="478" y="223"/>
                      <a:pt x="476" y="223"/>
                      <a:pt x="475" y="223"/>
                    </a:cubicBezTo>
                    <a:cubicBezTo>
                      <a:pt x="473" y="224"/>
                      <a:pt x="472" y="224"/>
                      <a:pt x="470" y="226"/>
                    </a:cubicBezTo>
                    <a:cubicBezTo>
                      <a:pt x="462" y="228"/>
                      <a:pt x="453" y="232"/>
                      <a:pt x="444" y="235"/>
                    </a:cubicBezTo>
                    <a:cubicBezTo>
                      <a:pt x="442" y="236"/>
                      <a:pt x="440" y="238"/>
                      <a:pt x="436" y="239"/>
                    </a:cubicBezTo>
                    <a:cubicBezTo>
                      <a:pt x="429" y="242"/>
                      <a:pt x="422" y="246"/>
                      <a:pt x="415" y="249"/>
                    </a:cubicBezTo>
                    <a:cubicBezTo>
                      <a:pt x="412" y="252"/>
                      <a:pt x="410" y="253"/>
                      <a:pt x="407" y="254"/>
                    </a:cubicBezTo>
                    <a:cubicBezTo>
                      <a:pt x="400" y="259"/>
                      <a:pt x="393" y="264"/>
                      <a:pt x="387" y="269"/>
                    </a:cubicBezTo>
                    <a:cubicBezTo>
                      <a:pt x="385" y="270"/>
                      <a:pt x="382" y="271"/>
                      <a:pt x="381" y="273"/>
                    </a:cubicBezTo>
                    <a:cubicBezTo>
                      <a:pt x="373" y="279"/>
                      <a:pt x="364" y="286"/>
                      <a:pt x="356" y="295"/>
                    </a:cubicBezTo>
                    <a:cubicBezTo>
                      <a:pt x="349" y="302"/>
                      <a:pt x="342" y="310"/>
                      <a:pt x="335" y="319"/>
                    </a:cubicBezTo>
                    <a:cubicBezTo>
                      <a:pt x="334" y="321"/>
                      <a:pt x="332" y="323"/>
                      <a:pt x="330" y="324"/>
                    </a:cubicBezTo>
                    <a:cubicBezTo>
                      <a:pt x="325" y="332"/>
                      <a:pt x="320" y="339"/>
                      <a:pt x="317" y="345"/>
                    </a:cubicBezTo>
                    <a:cubicBezTo>
                      <a:pt x="314" y="348"/>
                      <a:pt x="313" y="351"/>
                      <a:pt x="312" y="353"/>
                    </a:cubicBezTo>
                    <a:cubicBezTo>
                      <a:pt x="307" y="360"/>
                      <a:pt x="304" y="367"/>
                      <a:pt x="300" y="374"/>
                    </a:cubicBezTo>
                    <a:cubicBezTo>
                      <a:pt x="299" y="377"/>
                      <a:pt x="298" y="379"/>
                      <a:pt x="297" y="383"/>
                    </a:cubicBezTo>
                    <a:cubicBezTo>
                      <a:pt x="293" y="391"/>
                      <a:pt x="291" y="399"/>
                      <a:pt x="287" y="408"/>
                    </a:cubicBezTo>
                    <a:cubicBezTo>
                      <a:pt x="287" y="409"/>
                      <a:pt x="286" y="410"/>
                      <a:pt x="286" y="411"/>
                    </a:cubicBezTo>
                    <a:cubicBezTo>
                      <a:pt x="286" y="413"/>
                      <a:pt x="286" y="414"/>
                      <a:pt x="285" y="414"/>
                    </a:cubicBezTo>
                    <a:cubicBezTo>
                      <a:pt x="285" y="415"/>
                      <a:pt x="285" y="415"/>
                      <a:pt x="285" y="416"/>
                    </a:cubicBezTo>
                    <a:cubicBezTo>
                      <a:pt x="41" y="1206"/>
                      <a:pt x="0" y="1979"/>
                      <a:pt x="150" y="2671"/>
                    </a:cubicBezTo>
                    <a:cubicBezTo>
                      <a:pt x="151" y="2687"/>
                      <a:pt x="155" y="2701"/>
                      <a:pt x="160" y="2715"/>
                    </a:cubicBezTo>
                    <a:cubicBezTo>
                      <a:pt x="299" y="3327"/>
                      <a:pt x="590" y="3871"/>
                      <a:pt x="1021" y="4302"/>
                    </a:cubicBezTo>
                    <a:cubicBezTo>
                      <a:pt x="1649" y="4932"/>
                      <a:pt x="2522" y="5261"/>
                      <a:pt x="3489" y="5261"/>
                    </a:cubicBezTo>
                    <a:cubicBezTo>
                      <a:pt x="3946" y="5261"/>
                      <a:pt x="4423" y="5187"/>
                      <a:pt x="4907" y="5038"/>
                    </a:cubicBezTo>
                    <a:lnTo>
                      <a:pt x="4909" y="5037"/>
                    </a:lnTo>
                    <a:lnTo>
                      <a:pt x="4911" y="5037"/>
                    </a:lnTo>
                    <a:cubicBezTo>
                      <a:pt x="4913" y="5037"/>
                      <a:pt x="4914" y="5036"/>
                      <a:pt x="4915" y="5036"/>
                    </a:cubicBezTo>
                    <a:cubicBezTo>
                      <a:pt x="4923" y="5032"/>
                      <a:pt x="4932" y="5030"/>
                      <a:pt x="4940" y="5026"/>
                    </a:cubicBezTo>
                    <a:cubicBezTo>
                      <a:pt x="4944" y="5025"/>
                      <a:pt x="4946" y="5024"/>
                      <a:pt x="4948" y="5023"/>
                    </a:cubicBezTo>
                    <a:cubicBezTo>
                      <a:pt x="4955" y="5019"/>
                      <a:pt x="4963" y="5015"/>
                      <a:pt x="4970" y="5011"/>
                    </a:cubicBezTo>
                    <a:cubicBezTo>
                      <a:pt x="4972" y="5009"/>
                      <a:pt x="4974" y="5008"/>
                      <a:pt x="4977" y="5006"/>
                    </a:cubicBezTo>
                    <a:cubicBezTo>
                      <a:pt x="4984" y="5002"/>
                      <a:pt x="4991" y="4998"/>
                      <a:pt x="4997" y="4993"/>
                    </a:cubicBezTo>
                    <a:cubicBezTo>
                      <a:pt x="4999" y="4990"/>
                      <a:pt x="5002" y="4989"/>
                      <a:pt x="5004" y="4988"/>
                    </a:cubicBezTo>
                    <a:cubicBezTo>
                      <a:pt x="5013" y="4981"/>
                      <a:pt x="5021" y="4974"/>
                      <a:pt x="5028" y="4967"/>
                    </a:cubicBezTo>
                    <a:cubicBezTo>
                      <a:pt x="5036" y="4958"/>
                      <a:pt x="5042" y="4950"/>
                      <a:pt x="5049" y="4942"/>
                    </a:cubicBezTo>
                    <a:cubicBezTo>
                      <a:pt x="5052" y="4940"/>
                      <a:pt x="5053" y="4938"/>
                      <a:pt x="5054" y="4936"/>
                    </a:cubicBezTo>
                    <a:cubicBezTo>
                      <a:pt x="5059" y="4928"/>
                      <a:pt x="5064" y="4923"/>
                      <a:pt x="5069" y="4915"/>
                    </a:cubicBezTo>
                    <a:cubicBezTo>
                      <a:pt x="5070" y="4913"/>
                      <a:pt x="5071" y="4911"/>
                      <a:pt x="5073" y="4908"/>
                    </a:cubicBezTo>
                    <a:cubicBezTo>
                      <a:pt x="5077" y="4901"/>
                      <a:pt x="5080" y="4894"/>
                      <a:pt x="5084" y="4887"/>
                    </a:cubicBezTo>
                    <a:cubicBezTo>
                      <a:pt x="5085" y="4883"/>
                      <a:pt x="5086" y="4881"/>
                      <a:pt x="5088" y="4878"/>
                    </a:cubicBezTo>
                    <a:cubicBezTo>
                      <a:pt x="5091" y="4870"/>
                      <a:pt x="5095" y="4861"/>
                      <a:pt x="5097" y="4852"/>
                    </a:cubicBezTo>
                    <a:cubicBezTo>
                      <a:pt x="5098" y="4851"/>
                      <a:pt x="5098" y="4850"/>
                      <a:pt x="5098" y="4849"/>
                    </a:cubicBezTo>
                    <a:cubicBezTo>
                      <a:pt x="5099" y="4846"/>
                      <a:pt x="5099" y="4845"/>
                      <a:pt x="5101" y="4844"/>
                    </a:cubicBezTo>
                    <a:cubicBezTo>
                      <a:pt x="5246" y="4372"/>
                      <a:pt x="5321" y="3902"/>
                      <a:pt x="5322" y="3443"/>
                    </a:cubicBezTo>
                    <a:cubicBezTo>
                      <a:pt x="5323" y="3285"/>
                      <a:pt x="5196" y="3157"/>
                      <a:pt x="5039" y="3157"/>
                    </a:cubicBezTo>
                    <a:cubicBezTo>
                      <a:pt x="4880" y="3157"/>
                      <a:pt x="4753" y="3283"/>
                      <a:pt x="4753" y="3440"/>
                    </a:cubicBezTo>
                    <a:cubicBezTo>
                      <a:pt x="4752" y="3693"/>
                      <a:pt x="4724" y="3950"/>
                      <a:pt x="4673" y="4208"/>
                    </a:cubicBezTo>
                    <a:lnTo>
                      <a:pt x="2978" y="2513"/>
                    </a:lnTo>
                    <a:lnTo>
                      <a:pt x="2978" y="748"/>
                    </a:lnTo>
                    <a:cubicBezTo>
                      <a:pt x="3352" y="880"/>
                      <a:pt x="3686" y="1085"/>
                      <a:pt x="3961" y="1361"/>
                    </a:cubicBezTo>
                    <a:cubicBezTo>
                      <a:pt x="4249" y="1650"/>
                      <a:pt x="4464" y="2000"/>
                      <a:pt x="4596" y="2403"/>
                    </a:cubicBezTo>
                    <a:cubicBezTo>
                      <a:pt x="4636" y="2524"/>
                      <a:pt x="4748" y="2600"/>
                      <a:pt x="4868" y="2600"/>
                    </a:cubicBezTo>
                    <a:cubicBezTo>
                      <a:pt x="4897" y="2600"/>
                      <a:pt x="4927" y="2595"/>
                      <a:pt x="4957" y="2585"/>
                    </a:cubicBezTo>
                    <a:cubicBezTo>
                      <a:pt x="5105" y="2535"/>
                      <a:pt x="5186" y="2375"/>
                      <a:pt x="5138" y="2225"/>
                    </a:cubicBezTo>
                    <a:cubicBezTo>
                      <a:pt x="4977" y="1737"/>
                      <a:pt x="4716" y="1310"/>
                      <a:pt x="4365" y="958"/>
                    </a:cubicBezTo>
                    <a:cubicBezTo>
                      <a:pt x="3934" y="527"/>
                      <a:pt x="3389" y="238"/>
                      <a:pt x="2778" y="97"/>
                    </a:cubicBezTo>
                    <a:cubicBezTo>
                      <a:pt x="2764" y="92"/>
                      <a:pt x="2748" y="90"/>
                      <a:pt x="2733" y="88"/>
                    </a:cubicBezTo>
                    <a:cubicBezTo>
                      <a:pt x="2464" y="30"/>
                      <a:pt x="2184" y="1"/>
                      <a:pt x="1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32" name="Google Shape;832;p56"/>
          <p:cNvSpPr txBox="1"/>
          <p:nvPr/>
        </p:nvSpPr>
        <p:spPr>
          <a:xfrm>
            <a:off x="717375" y="206650"/>
            <a:ext cx="536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2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Customer Demographic</a:t>
            </a:r>
            <a:endParaRPr b="1" i="0" sz="15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id="833" name="Google Shape;83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3950" y="1693242"/>
            <a:ext cx="4781750" cy="3157758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56"/>
          <p:cNvSpPr txBox="1"/>
          <p:nvPr/>
        </p:nvSpPr>
        <p:spPr>
          <a:xfrm>
            <a:off x="4691150" y="4522575"/>
            <a:ext cx="5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  <a:latin typeface="Space Mono"/>
                <a:ea typeface="Space Mono"/>
                <a:cs typeface="Space Mono"/>
                <a:sym typeface="Space Mono"/>
              </a:rPr>
              <a:t>    </a:t>
            </a:r>
            <a:r>
              <a:rPr lang="en">
                <a:highlight>
                  <a:srgbClr val="212121"/>
                </a:highlight>
                <a:latin typeface="Space Mono"/>
                <a:ea typeface="Space Mono"/>
                <a:cs typeface="Space Mono"/>
                <a:sym typeface="Space Mono"/>
              </a:rPr>
              <a:t>   </a:t>
            </a:r>
            <a:endParaRPr>
              <a:highlight>
                <a:srgbClr val="212121"/>
              </a:highlight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ffee Shop Business Plan by Slidesgo">
  <a:themeElements>
    <a:clrScheme name="Simple Light">
      <a:dk1>
        <a:srgbClr val="212121"/>
      </a:dk1>
      <a:lt1>
        <a:srgbClr val="FFFFFF"/>
      </a:lt1>
      <a:dk2>
        <a:srgbClr val="D9D9D9"/>
      </a:dk2>
      <a:lt2>
        <a:srgbClr val="FF9900"/>
      </a:lt2>
      <a:accent1>
        <a:srgbClr val="FF590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